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fe6187c7e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b163e195f461b"/>
  </p:sldMasterIdLst>
  <p:sldIdLst>
    <p:sldId xmlns:r="http://schemas.openxmlformats.org/officeDocument/2006/relationships" id="256" r:id="Rad88011ed45b4023"/>
    <p:sldId xmlns:r="http://schemas.openxmlformats.org/officeDocument/2006/relationships" id="257" r:id="R1d8c50514c864a9d"/>
    <p:sldId xmlns:r="http://schemas.openxmlformats.org/officeDocument/2006/relationships" id="258" r:id="Re439f358ff454ec5"/>
    <p:sldId xmlns:r="http://schemas.openxmlformats.org/officeDocument/2006/relationships" id="259" r:id="Rf7cd3bba3e2f4bfb"/>
    <p:sldId xmlns:r="http://schemas.openxmlformats.org/officeDocument/2006/relationships" id="260" r:id="R013e100ddc734e1c"/>
    <p:sldId xmlns:r="http://schemas.openxmlformats.org/officeDocument/2006/relationships" id="261" r:id="R38e24431fa7f44a6"/>
    <p:sldId xmlns:r="http://schemas.openxmlformats.org/officeDocument/2006/relationships" id="262" r:id="R32b80e4637d0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b163e195f461b" /><Relationship Type="http://schemas.openxmlformats.org/officeDocument/2006/relationships/slide" Target="/ppt/slides/slide1.xml" Id="Rad88011ed45b4023" /><Relationship Type="http://schemas.openxmlformats.org/officeDocument/2006/relationships/slide" Target="/ppt/slides/slide2.xml" Id="R1d8c50514c864a9d" /><Relationship Type="http://schemas.openxmlformats.org/officeDocument/2006/relationships/slide" Target="/ppt/slides/slide3.xml" Id="Re439f358ff454ec5" /><Relationship Type="http://schemas.openxmlformats.org/officeDocument/2006/relationships/slide" Target="/ppt/slides/slide4.xml" Id="Rf7cd3bba3e2f4bfb" /><Relationship Type="http://schemas.openxmlformats.org/officeDocument/2006/relationships/slide" Target="/ppt/slides/slide5.xml" Id="R013e100ddc734e1c" /><Relationship Type="http://schemas.openxmlformats.org/officeDocument/2006/relationships/slide" Target="/ppt/slides/slide6.xml" Id="R38e24431fa7f44a6" /><Relationship Type="http://schemas.openxmlformats.org/officeDocument/2006/relationships/slide" Target="/ppt/slides/slide7.xml" Id="R32b80e4637d0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935b9212c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5666af94e4e79" /><Relationship Type="http://schemas.openxmlformats.org/officeDocument/2006/relationships/theme" Target="/ppt/slideMasters/theme/theme1.xml" Id="R4082421824eb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5666af94e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70794d3a741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d6df7cab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b1cfcbbc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bed591ca5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e521470ef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20028fd8c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2a75b4c1948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