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b7b52a05f943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5d5762b34845bb"/>
  </p:sldMasterIdLst>
  <p:sldIdLst>
    <p:sldId xmlns:r="http://schemas.openxmlformats.org/officeDocument/2006/relationships" id="256" r:id="R5000e2183c194194"/>
    <p:sldId xmlns:r="http://schemas.openxmlformats.org/officeDocument/2006/relationships" id="257" r:id="R290b1517fad24ea7"/>
    <p:sldId xmlns:r="http://schemas.openxmlformats.org/officeDocument/2006/relationships" id="258" r:id="Rd4aa6f0ff7354b07"/>
    <p:sldId xmlns:r="http://schemas.openxmlformats.org/officeDocument/2006/relationships" id="259" r:id="R6ec8302dc39b4d6b"/>
    <p:sldId xmlns:r="http://schemas.openxmlformats.org/officeDocument/2006/relationships" id="260" r:id="R88c42816070646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5d5762b34845bb" /><Relationship Type="http://schemas.openxmlformats.org/officeDocument/2006/relationships/slide" Target="/ppt/slides/slide1.xml" Id="R5000e2183c194194" /><Relationship Type="http://schemas.openxmlformats.org/officeDocument/2006/relationships/slide" Target="/ppt/slides/slide2.xml" Id="R290b1517fad24ea7" /><Relationship Type="http://schemas.openxmlformats.org/officeDocument/2006/relationships/slide" Target="/ppt/slides/slide3.xml" Id="Rd4aa6f0ff7354b07" /><Relationship Type="http://schemas.openxmlformats.org/officeDocument/2006/relationships/slide" Target="/ppt/slides/slide4.xml" Id="R6ec8302dc39b4d6b" /><Relationship Type="http://schemas.openxmlformats.org/officeDocument/2006/relationships/slide" Target="/ppt/slides/slide5.xml" Id="R88c42816070646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49bd5a703a48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95a8a8dd84a4b" /><Relationship Type="http://schemas.openxmlformats.org/officeDocument/2006/relationships/theme" Target="/ppt/slideMasters/theme/theme1.xml" Id="Rd073734c12c84b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095a8a8dd84a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63921fb8a46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577bb06cd43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40a4907f24e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7cca86c114e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252947bf445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KJØKKENBUTIKKEN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KJØKKENBUTIKKEN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KJØKKENBUTIKKEN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KJØKKENBUTIKKEN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KJØKKENBUTIKKEN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KJØKKENBUTIKKEN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968 619 764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KJØKKENBUTIKKEN AS</a:t>
            </a:r>
          </a:p>
        </p:txBody>
      </p:sp>
    </p:spTree>
  </p:cSld>
  <p:clrMapOvr>
    <a:masterClrMapping xmlns:a="http://schemas.openxmlformats.org/drawingml/2006/main"/>
  </p:clrMapOvr>
</p:sld>
</file>