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8b8d500144c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6e4baeed94795"/>
  </p:sldMasterIdLst>
  <p:sldIdLst>
    <p:sldId xmlns:r="http://schemas.openxmlformats.org/officeDocument/2006/relationships" id="256" r:id="Rd24521270f414d8b"/>
    <p:sldId xmlns:r="http://schemas.openxmlformats.org/officeDocument/2006/relationships" id="257" r:id="R21799dea961a4198"/>
    <p:sldId xmlns:r="http://schemas.openxmlformats.org/officeDocument/2006/relationships" id="258" r:id="R420dd2f8abf84582"/>
    <p:sldId xmlns:r="http://schemas.openxmlformats.org/officeDocument/2006/relationships" id="259" r:id="Rb50de50efe5f4d2a"/>
    <p:sldId xmlns:r="http://schemas.openxmlformats.org/officeDocument/2006/relationships" id="260" r:id="R55105013caf241af"/>
    <p:sldId xmlns:r="http://schemas.openxmlformats.org/officeDocument/2006/relationships" id="261" r:id="R1fee272eb52b4a8a"/>
    <p:sldId xmlns:r="http://schemas.openxmlformats.org/officeDocument/2006/relationships" id="262" r:id="Rfd7f758a9a0244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6e4baeed94795" /><Relationship Type="http://schemas.openxmlformats.org/officeDocument/2006/relationships/slide" Target="/ppt/slides/slide1.xml" Id="Rd24521270f414d8b" /><Relationship Type="http://schemas.openxmlformats.org/officeDocument/2006/relationships/slide" Target="/ppt/slides/slide2.xml" Id="R21799dea961a4198" /><Relationship Type="http://schemas.openxmlformats.org/officeDocument/2006/relationships/slide" Target="/ppt/slides/slide3.xml" Id="R420dd2f8abf84582" /><Relationship Type="http://schemas.openxmlformats.org/officeDocument/2006/relationships/slide" Target="/ppt/slides/slide4.xml" Id="Rb50de50efe5f4d2a" /><Relationship Type="http://schemas.openxmlformats.org/officeDocument/2006/relationships/slide" Target="/ppt/slides/slide5.xml" Id="R55105013caf241af" /><Relationship Type="http://schemas.openxmlformats.org/officeDocument/2006/relationships/slide" Target="/ppt/slides/slide6.xml" Id="R1fee272eb52b4a8a" /><Relationship Type="http://schemas.openxmlformats.org/officeDocument/2006/relationships/slide" Target="/ppt/slides/slide7.xml" Id="Rfd7f758a9a0244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ca70a7ba5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c4ac0d0fe4353" /><Relationship Type="http://schemas.openxmlformats.org/officeDocument/2006/relationships/theme" Target="/ppt/slideMasters/theme/theme1.xml" Id="R39445ad326af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c4ac0d0fe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c3da2c167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3126f6ddb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2480d9389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8294c92044f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10aaec1ef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a6a1bd0fa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2b30799da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3 790 213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4 333 581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59 498 581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61 512 329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LINDBAK  –  95,9 %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LINDBAK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Snøhetta Regnskap Oppdal, Aunevegen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sl@vida.no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968 613 634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AS</a:t>
            </a:r>
          </a:p>
        </p:txBody>
      </p:sp>
    </p:spTree>
  </p:cSld>
  <p:clrMapOvr>
    <a:masterClrMapping xmlns:a="http://schemas.openxmlformats.org/drawingml/2006/main"/>
  </p:clrMapOvr>
</p:sld>
</file>