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a4a745435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e2bff3e6bb43a2"/>
  </p:sldMasterIdLst>
  <p:sldIdLst>
    <p:sldId xmlns:r="http://schemas.openxmlformats.org/officeDocument/2006/relationships" id="256" r:id="R4bc1b9bd3a564e3e"/>
    <p:sldId xmlns:r="http://schemas.openxmlformats.org/officeDocument/2006/relationships" id="257" r:id="R5d51de57fe324695"/>
    <p:sldId xmlns:r="http://schemas.openxmlformats.org/officeDocument/2006/relationships" id="258" r:id="Rc6cbae58776d4553"/>
    <p:sldId xmlns:r="http://schemas.openxmlformats.org/officeDocument/2006/relationships" id="259" r:id="Rb9a4f01c58764f74"/>
    <p:sldId xmlns:r="http://schemas.openxmlformats.org/officeDocument/2006/relationships" id="260" r:id="R476c485e929146aa"/>
    <p:sldId xmlns:r="http://schemas.openxmlformats.org/officeDocument/2006/relationships" id="261" r:id="R9f9d6a870be44a87"/>
    <p:sldId xmlns:r="http://schemas.openxmlformats.org/officeDocument/2006/relationships" id="262" r:id="R3f89e6be7209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2bff3e6bb43a2" /><Relationship Type="http://schemas.openxmlformats.org/officeDocument/2006/relationships/slide" Target="/ppt/slides/slide1.xml" Id="R4bc1b9bd3a564e3e" /><Relationship Type="http://schemas.openxmlformats.org/officeDocument/2006/relationships/slide" Target="/ppt/slides/slide2.xml" Id="R5d51de57fe324695" /><Relationship Type="http://schemas.openxmlformats.org/officeDocument/2006/relationships/slide" Target="/ppt/slides/slide3.xml" Id="Rc6cbae58776d4553" /><Relationship Type="http://schemas.openxmlformats.org/officeDocument/2006/relationships/slide" Target="/ppt/slides/slide4.xml" Id="Rb9a4f01c58764f74" /><Relationship Type="http://schemas.openxmlformats.org/officeDocument/2006/relationships/slide" Target="/ppt/slides/slide5.xml" Id="R476c485e929146aa" /><Relationship Type="http://schemas.openxmlformats.org/officeDocument/2006/relationships/slide" Target="/ppt/slides/slide6.xml" Id="R9f9d6a870be44a87" /><Relationship Type="http://schemas.openxmlformats.org/officeDocument/2006/relationships/slide" Target="/ppt/slides/slide7.xml" Id="R3f89e6be7209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f83c233dd47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f4c39da84c46" /><Relationship Type="http://schemas.openxmlformats.org/officeDocument/2006/relationships/theme" Target="/ppt/slideMasters/theme/theme1.xml" Id="Rde8c41c7a5a7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cf4c39da8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ebecdd560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659c84965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5b4ff870e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e750b7bcd4c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e72dac557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6a36db6e54d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a058419c948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NIVENTUS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NIVENTUS CONSULT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TAIKI  AS  –  74,2 %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PRESTKROKEN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EGGESVIK HANNE OLSEN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Næringspark, Sognefjellsvegen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16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968 611 313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