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30689f331f745a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035d6771c79457d"/>
  </p:sldMasterIdLst>
  <p:sldIdLst>
    <p:sldId xmlns:r="http://schemas.openxmlformats.org/officeDocument/2006/relationships" id="256" r:id="R10f1fbf15c6e436d"/>
    <p:sldId xmlns:r="http://schemas.openxmlformats.org/officeDocument/2006/relationships" id="257" r:id="R42e8d4e4ef57417d"/>
    <p:sldId xmlns:r="http://schemas.openxmlformats.org/officeDocument/2006/relationships" id="258" r:id="R47527214a4b448fa"/>
    <p:sldId xmlns:r="http://schemas.openxmlformats.org/officeDocument/2006/relationships" id="259" r:id="Rb1279952252f4a10"/>
    <p:sldId xmlns:r="http://schemas.openxmlformats.org/officeDocument/2006/relationships" id="260" r:id="Raaefb89c42b5450e"/>
    <p:sldId xmlns:r="http://schemas.openxmlformats.org/officeDocument/2006/relationships" id="261" r:id="R670dad1ddd414aa4"/>
    <p:sldId xmlns:r="http://schemas.openxmlformats.org/officeDocument/2006/relationships" id="262" r:id="Rb642d724167e4ab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35d6771c79457d" /><Relationship Type="http://schemas.openxmlformats.org/officeDocument/2006/relationships/slide" Target="/ppt/slides/slide1.xml" Id="R10f1fbf15c6e436d" /><Relationship Type="http://schemas.openxmlformats.org/officeDocument/2006/relationships/slide" Target="/ppt/slides/slide2.xml" Id="R42e8d4e4ef57417d" /><Relationship Type="http://schemas.openxmlformats.org/officeDocument/2006/relationships/slide" Target="/ppt/slides/slide3.xml" Id="R47527214a4b448fa" /><Relationship Type="http://schemas.openxmlformats.org/officeDocument/2006/relationships/slide" Target="/ppt/slides/slide4.xml" Id="Rb1279952252f4a10" /><Relationship Type="http://schemas.openxmlformats.org/officeDocument/2006/relationships/slide" Target="/ppt/slides/slide5.xml" Id="Raaefb89c42b5450e" /><Relationship Type="http://schemas.openxmlformats.org/officeDocument/2006/relationships/slide" Target="/ppt/slides/slide6.xml" Id="R670dad1ddd414aa4" /><Relationship Type="http://schemas.openxmlformats.org/officeDocument/2006/relationships/slide" Target="/ppt/slides/slide7.xml" Id="Rb642d724167e4ab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d9ef667fc744e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64334059ed4991" /><Relationship Type="http://schemas.openxmlformats.org/officeDocument/2006/relationships/theme" Target="/ppt/slideMasters/theme/theme1.xml" Id="R148c8e2291c2411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164334059ed499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32bca1f24d4fd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4f89f9ef7f4c1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1b725c72dc430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02ddb2f20140f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a9f298ab774fb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e4eaf2fe2641a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23ae27f18d4f7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NOBELSYSTEM SCANDINAVIA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NOBELSYSTEM SCANDINAVIA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NOBELSYSTEM SCANDINAVIA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NOBELSYSTEM SCANDINAVIA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NOBELSYSTEM SCANDINAVIA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NOBELSYSTEM SCANDINAVIA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−3 334 796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3 696 714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176 957 192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190 100 238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NOBELSYSTEM SCANDINAVIA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STORVESTRE RIKARD ARNE  –  53,3 %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STORVESTRE SOLUTIONS 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CHIMA AS  –  9,1 %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SAYL AS  –  9,1 %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STORVESTREINVEST AS  –  9,1 %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STORVESTRE RIKARD ARNE  –  6,8 %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NOBELSYSTEM SCANDINAVIA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Bryggetorget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post@nobelsystem.no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968 602 152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NOBELSYSTEM SCANDINAVIA AS</a:t>
            </a:r>
          </a:p>
        </p:txBody>
      </p:sp>
    </p:spTree>
  </p:cSld>
  <p:clrMapOvr>
    <a:masterClrMapping xmlns:a="http://schemas.openxmlformats.org/drawingml/2006/main"/>
  </p:clrMapOvr>
</p:sld>
</file>