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393d0b0c3f45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99b11d9e524b2c"/>
  </p:sldMasterIdLst>
  <p:sldIdLst>
    <p:sldId xmlns:r="http://schemas.openxmlformats.org/officeDocument/2006/relationships" id="256" r:id="R479ffb75ff8045a1"/>
    <p:sldId xmlns:r="http://schemas.openxmlformats.org/officeDocument/2006/relationships" id="257" r:id="Rb876b30e12ff474c"/>
    <p:sldId xmlns:r="http://schemas.openxmlformats.org/officeDocument/2006/relationships" id="258" r:id="Rbe1d6ca8242941c6"/>
    <p:sldId xmlns:r="http://schemas.openxmlformats.org/officeDocument/2006/relationships" id="259" r:id="Rb3c8fa7127544c52"/>
    <p:sldId xmlns:r="http://schemas.openxmlformats.org/officeDocument/2006/relationships" id="260" r:id="R9025ea35783d47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9b11d9e524b2c" /><Relationship Type="http://schemas.openxmlformats.org/officeDocument/2006/relationships/slide" Target="/ppt/slides/slide1.xml" Id="R479ffb75ff8045a1" /><Relationship Type="http://schemas.openxmlformats.org/officeDocument/2006/relationships/slide" Target="/ppt/slides/slide2.xml" Id="Rb876b30e12ff474c" /><Relationship Type="http://schemas.openxmlformats.org/officeDocument/2006/relationships/slide" Target="/ppt/slides/slide3.xml" Id="Rbe1d6ca8242941c6" /><Relationship Type="http://schemas.openxmlformats.org/officeDocument/2006/relationships/slide" Target="/ppt/slides/slide4.xml" Id="Rb3c8fa7127544c52" /><Relationship Type="http://schemas.openxmlformats.org/officeDocument/2006/relationships/slide" Target="/ppt/slides/slide5.xml" Id="R9025ea35783d47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dac12e885c46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0fe299db04fc1" /><Relationship Type="http://schemas.openxmlformats.org/officeDocument/2006/relationships/theme" Target="/ppt/slideMasters/theme/theme1.xml" Id="R0e61034f631b40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c0fe299db04f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e0c9d723441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0ff08c3a94a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666a708a5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f7a47857b4e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b905893bc46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GØTE LUNDBLAD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GØTE LUNDBLAD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GØTE LUNDBLAD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GØTE LUNDBLAD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GØTE LUNDBLAD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GØTE LUNDBLAD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968 584 650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GØTE LUNDBLAD AS</a:t>
            </a:r>
          </a:p>
        </p:txBody>
      </p:sp>
    </p:spTree>
  </p:cSld>
  <p:clrMapOvr>
    <a:masterClrMapping xmlns:a="http://schemas.openxmlformats.org/drawingml/2006/main"/>
  </p:clrMapOvr>
</p:sld>
</file>