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52f8edd56243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9834619df44501"/>
  </p:sldMasterIdLst>
  <p:sldIdLst>
    <p:sldId xmlns:r="http://schemas.openxmlformats.org/officeDocument/2006/relationships" id="256" r:id="Rebaeb645f5a54447"/>
    <p:sldId xmlns:r="http://schemas.openxmlformats.org/officeDocument/2006/relationships" id="257" r:id="R082b4bcc3c194b9c"/>
    <p:sldId xmlns:r="http://schemas.openxmlformats.org/officeDocument/2006/relationships" id="258" r:id="Re122149436864555"/>
    <p:sldId xmlns:r="http://schemas.openxmlformats.org/officeDocument/2006/relationships" id="259" r:id="R4dabca0758da4a07"/>
    <p:sldId xmlns:r="http://schemas.openxmlformats.org/officeDocument/2006/relationships" id="260" r:id="Re1876f7f28714461"/>
    <p:sldId xmlns:r="http://schemas.openxmlformats.org/officeDocument/2006/relationships" id="261" r:id="R84b230bb726344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9834619df44501" /><Relationship Type="http://schemas.openxmlformats.org/officeDocument/2006/relationships/slide" Target="/ppt/slides/slide1.xml" Id="Rebaeb645f5a54447" /><Relationship Type="http://schemas.openxmlformats.org/officeDocument/2006/relationships/slide" Target="/ppt/slides/slide2.xml" Id="R082b4bcc3c194b9c" /><Relationship Type="http://schemas.openxmlformats.org/officeDocument/2006/relationships/slide" Target="/ppt/slides/slide3.xml" Id="Re122149436864555" /><Relationship Type="http://schemas.openxmlformats.org/officeDocument/2006/relationships/slide" Target="/ppt/slides/slide4.xml" Id="R4dabca0758da4a07" /><Relationship Type="http://schemas.openxmlformats.org/officeDocument/2006/relationships/slide" Target="/ppt/slides/slide5.xml" Id="Re1876f7f28714461" /><Relationship Type="http://schemas.openxmlformats.org/officeDocument/2006/relationships/slide" Target="/ppt/slides/slide6.xml" Id="R84b230bb726344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bf2a98d4cb47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5af819a9a4e84" /><Relationship Type="http://schemas.openxmlformats.org/officeDocument/2006/relationships/theme" Target="/ppt/slideMasters/theme/theme1.xml" Id="R1ba9b0a3acd24a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a5af819a9a4e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bf437c179043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49f3b54a549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6f8d6947e47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7b9a19d3d949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736f72b364e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115497b2b4a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VESTFOLD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VESTFOLD EIENDOMSUTVIKLING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−250 745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134 422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968 578 049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EIENDOMSUTVIKLING AS</a:t>
            </a:r>
          </a:p>
        </p:txBody>
      </p:sp>
    </p:spTree>
  </p:cSld>
  <p:clrMapOvr>
    <a:masterClrMapping xmlns:a="http://schemas.openxmlformats.org/drawingml/2006/main"/>
  </p:clrMapOvr>
</p:sld>
</file>