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38064014e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46edea17649af"/>
  </p:sldMasterIdLst>
  <p:sldIdLst>
    <p:sldId xmlns:r="http://schemas.openxmlformats.org/officeDocument/2006/relationships" id="256" r:id="R89de5badb8984f47"/>
    <p:sldId xmlns:r="http://schemas.openxmlformats.org/officeDocument/2006/relationships" id="257" r:id="Ra5a04e6e4d5245cf"/>
    <p:sldId xmlns:r="http://schemas.openxmlformats.org/officeDocument/2006/relationships" id="258" r:id="R4338397461a4434e"/>
    <p:sldId xmlns:r="http://schemas.openxmlformats.org/officeDocument/2006/relationships" id="259" r:id="R59d75f6e86ff4d1f"/>
    <p:sldId xmlns:r="http://schemas.openxmlformats.org/officeDocument/2006/relationships" id="260" r:id="R393baa6040084ffc"/>
    <p:sldId xmlns:r="http://schemas.openxmlformats.org/officeDocument/2006/relationships" id="261" r:id="R6d9b43f8dfdf46e7"/>
    <p:sldId xmlns:r="http://schemas.openxmlformats.org/officeDocument/2006/relationships" id="262" r:id="Rd36feb0cbe66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46edea17649af" /><Relationship Type="http://schemas.openxmlformats.org/officeDocument/2006/relationships/slide" Target="/ppt/slides/slide1.xml" Id="R89de5badb8984f47" /><Relationship Type="http://schemas.openxmlformats.org/officeDocument/2006/relationships/slide" Target="/ppt/slides/slide2.xml" Id="Ra5a04e6e4d5245cf" /><Relationship Type="http://schemas.openxmlformats.org/officeDocument/2006/relationships/slide" Target="/ppt/slides/slide3.xml" Id="R4338397461a4434e" /><Relationship Type="http://schemas.openxmlformats.org/officeDocument/2006/relationships/slide" Target="/ppt/slides/slide4.xml" Id="R59d75f6e86ff4d1f" /><Relationship Type="http://schemas.openxmlformats.org/officeDocument/2006/relationships/slide" Target="/ppt/slides/slide5.xml" Id="R393baa6040084ffc" /><Relationship Type="http://schemas.openxmlformats.org/officeDocument/2006/relationships/slide" Target="/ppt/slides/slide6.xml" Id="R6d9b43f8dfdf46e7" /><Relationship Type="http://schemas.openxmlformats.org/officeDocument/2006/relationships/slide" Target="/ppt/slides/slide7.xml" Id="Rd36feb0cbe66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a39467371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3bdc0cbcc4e0a" /><Relationship Type="http://schemas.openxmlformats.org/officeDocument/2006/relationships/theme" Target="/ppt/slideMasters/theme/theme1.xml" Id="Rbce5cbd4f88d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3bdc0cbcc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47c75962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f1e183e81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e400b4bc44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025c3e1e64b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aee52a203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22fba83e40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2b405c510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SAGLAND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SAGLAND BILVERKSTED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21 128 883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4 769 062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JETO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968 575 112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SAGLAND BILVERKSTED AS</a:t>
            </a:r>
          </a:p>
        </p:txBody>
      </p:sp>
    </p:spTree>
  </p:cSld>
  <p:clrMapOvr>
    <a:masterClrMapping xmlns:a="http://schemas.openxmlformats.org/drawingml/2006/main"/>
  </p:clrMapOvr>
</p:sld>
</file>