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cbfb1ba04d40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4feb91b8e84c26"/>
  </p:sldMasterIdLst>
  <p:sldIdLst>
    <p:sldId xmlns:r="http://schemas.openxmlformats.org/officeDocument/2006/relationships" id="256" r:id="R416af4131088494c"/>
    <p:sldId xmlns:r="http://schemas.openxmlformats.org/officeDocument/2006/relationships" id="257" r:id="R3646321333314be2"/>
    <p:sldId xmlns:r="http://schemas.openxmlformats.org/officeDocument/2006/relationships" id="258" r:id="R2e6ea264d7164577"/>
    <p:sldId xmlns:r="http://schemas.openxmlformats.org/officeDocument/2006/relationships" id="259" r:id="Re2879adc5f2243d8"/>
    <p:sldId xmlns:r="http://schemas.openxmlformats.org/officeDocument/2006/relationships" id="260" r:id="R8da2b134db7841a2"/>
    <p:sldId xmlns:r="http://schemas.openxmlformats.org/officeDocument/2006/relationships" id="261" r:id="Rc18e0e504a7748a8"/>
    <p:sldId xmlns:r="http://schemas.openxmlformats.org/officeDocument/2006/relationships" id="262" r:id="Rc0ca2469082b42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feb91b8e84c26" /><Relationship Type="http://schemas.openxmlformats.org/officeDocument/2006/relationships/slide" Target="/ppt/slides/slide1.xml" Id="R416af4131088494c" /><Relationship Type="http://schemas.openxmlformats.org/officeDocument/2006/relationships/slide" Target="/ppt/slides/slide2.xml" Id="R3646321333314be2" /><Relationship Type="http://schemas.openxmlformats.org/officeDocument/2006/relationships/slide" Target="/ppt/slides/slide3.xml" Id="R2e6ea264d7164577" /><Relationship Type="http://schemas.openxmlformats.org/officeDocument/2006/relationships/slide" Target="/ppt/slides/slide4.xml" Id="Re2879adc5f2243d8" /><Relationship Type="http://schemas.openxmlformats.org/officeDocument/2006/relationships/slide" Target="/ppt/slides/slide5.xml" Id="R8da2b134db7841a2" /><Relationship Type="http://schemas.openxmlformats.org/officeDocument/2006/relationships/slide" Target="/ppt/slides/slide6.xml" Id="Rc18e0e504a7748a8" /><Relationship Type="http://schemas.openxmlformats.org/officeDocument/2006/relationships/slide" Target="/ppt/slides/slide7.xml" Id="Rc0ca2469082b42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6488af07642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78fb6f0b4a7c" /><Relationship Type="http://schemas.openxmlformats.org/officeDocument/2006/relationships/theme" Target="/ppt/slideMasters/theme/theme1.xml" Id="Rc96eaa683019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778fb6f0b4a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0812242d54d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bf8dd8648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427b95b91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8298eb33a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4d1a521f04e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ef61923854a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ceb5e6ebd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LINK MANAGEMENT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LINK MANAGEMENT NORGE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607 909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ARNE JOHAN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ENGLØKKEN TRINE LISE G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HANNE GRINAKER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ELEN M GRINAKER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J. Halvorsen, Tunevannveien 10C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1710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147322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968 574 140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MANAGEMENT NORGE AS</a:t>
            </a:r>
          </a:p>
        </p:txBody>
      </p:sp>
    </p:spTree>
  </p:cSld>
  <p:clrMapOvr>
    <a:masterClrMapping xmlns:a="http://schemas.openxmlformats.org/drawingml/2006/main"/>
  </p:clrMapOvr>
</p:sld>
</file>