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97461d5f0c4c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b66507a44c4443"/>
  </p:sldMasterIdLst>
  <p:sldIdLst>
    <p:sldId xmlns:r="http://schemas.openxmlformats.org/officeDocument/2006/relationships" id="256" r:id="R2d4b158ceb934219"/>
    <p:sldId xmlns:r="http://schemas.openxmlformats.org/officeDocument/2006/relationships" id="257" r:id="R6d6d4c20317e44d1"/>
    <p:sldId xmlns:r="http://schemas.openxmlformats.org/officeDocument/2006/relationships" id="258" r:id="R51df4353c9694313"/>
    <p:sldId xmlns:r="http://schemas.openxmlformats.org/officeDocument/2006/relationships" id="259" r:id="R5b6e4d7ba2914c0c"/>
    <p:sldId xmlns:r="http://schemas.openxmlformats.org/officeDocument/2006/relationships" id="260" r:id="Rdaa2e906dee54306"/>
    <p:sldId xmlns:r="http://schemas.openxmlformats.org/officeDocument/2006/relationships" id="261" r:id="Rc736542ac0284bb3"/>
    <p:sldId xmlns:r="http://schemas.openxmlformats.org/officeDocument/2006/relationships" id="262" r:id="R2f1a440c3f2e444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b66507a44c4443" /><Relationship Type="http://schemas.openxmlformats.org/officeDocument/2006/relationships/slide" Target="/ppt/slides/slide1.xml" Id="R2d4b158ceb934219" /><Relationship Type="http://schemas.openxmlformats.org/officeDocument/2006/relationships/slide" Target="/ppt/slides/slide2.xml" Id="R6d6d4c20317e44d1" /><Relationship Type="http://schemas.openxmlformats.org/officeDocument/2006/relationships/slide" Target="/ppt/slides/slide3.xml" Id="R51df4353c9694313" /><Relationship Type="http://schemas.openxmlformats.org/officeDocument/2006/relationships/slide" Target="/ppt/slides/slide4.xml" Id="R5b6e4d7ba2914c0c" /><Relationship Type="http://schemas.openxmlformats.org/officeDocument/2006/relationships/slide" Target="/ppt/slides/slide5.xml" Id="Rdaa2e906dee54306" /><Relationship Type="http://schemas.openxmlformats.org/officeDocument/2006/relationships/slide" Target="/ppt/slides/slide6.xml" Id="Rc736542ac0284bb3" /><Relationship Type="http://schemas.openxmlformats.org/officeDocument/2006/relationships/slide" Target="/ppt/slides/slide7.xml" Id="R2f1a440c3f2e444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7e9119841240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8034139ebd4970" /><Relationship Type="http://schemas.openxmlformats.org/officeDocument/2006/relationships/theme" Target="/ppt/slideMasters/theme/theme1.xml" Id="R98ac41d3bb6044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8034139ebd49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ef1550a29948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08f8d4a53c47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f09a4baae442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e93d2664944a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8e4807833c4a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599dc83fce4da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e851f5fe8d4f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MOSTER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MOSTER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MOSTER CAPITAL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MOSTER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MOSTER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MOSTER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1 365 513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1 096 218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823 272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259 440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1 193 923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MOSTER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STENERSEN SIGMUND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MOSTER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Gørbitz' gate 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38 17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968 522 590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MOSTER CAPITAL AS</a:t>
            </a:r>
          </a:p>
        </p:txBody>
      </p:sp>
    </p:spTree>
  </p:cSld>
  <p:clrMapOvr>
    <a:masterClrMapping xmlns:a="http://schemas.openxmlformats.org/drawingml/2006/main"/>
  </p:clrMapOvr>
</p:sld>
</file>