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c1e4b2b10943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3efb9014a84812"/>
  </p:sldMasterIdLst>
  <p:sldIdLst>
    <p:sldId xmlns:r="http://schemas.openxmlformats.org/officeDocument/2006/relationships" id="256" r:id="R34b8c5d9d2274624"/>
    <p:sldId xmlns:r="http://schemas.openxmlformats.org/officeDocument/2006/relationships" id="257" r:id="Rb8e8df27437b40b6"/>
    <p:sldId xmlns:r="http://schemas.openxmlformats.org/officeDocument/2006/relationships" id="258" r:id="Rf8c4a5aada5d4f0c"/>
    <p:sldId xmlns:r="http://schemas.openxmlformats.org/officeDocument/2006/relationships" id="259" r:id="Rf6a362a1e917468f"/>
    <p:sldId xmlns:r="http://schemas.openxmlformats.org/officeDocument/2006/relationships" id="260" r:id="R322536c1d0b24b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3efb9014a84812" /><Relationship Type="http://schemas.openxmlformats.org/officeDocument/2006/relationships/slide" Target="/ppt/slides/slide1.xml" Id="R34b8c5d9d2274624" /><Relationship Type="http://schemas.openxmlformats.org/officeDocument/2006/relationships/slide" Target="/ppt/slides/slide2.xml" Id="Rb8e8df27437b40b6" /><Relationship Type="http://schemas.openxmlformats.org/officeDocument/2006/relationships/slide" Target="/ppt/slides/slide3.xml" Id="Rf8c4a5aada5d4f0c" /><Relationship Type="http://schemas.openxmlformats.org/officeDocument/2006/relationships/slide" Target="/ppt/slides/slide4.xml" Id="Rf6a362a1e917468f" /><Relationship Type="http://schemas.openxmlformats.org/officeDocument/2006/relationships/slide" Target="/ppt/slides/slide5.xml" Id="R322536c1d0b24b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c212dfa8274a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63c425dcc4081" /><Relationship Type="http://schemas.openxmlformats.org/officeDocument/2006/relationships/theme" Target="/ppt/slideMasters/theme/theme1.xml" Id="R714bf8ef8cf149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863c425dcc40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a5301bdd948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52fff3dd84a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0d1c6e34143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cc7a233d949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bbd421ec04f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 GREEN TANKERS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GREEN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GREEN TANKERS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GREEN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GREEN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GREEN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968 521 519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GREEN TANKERS AS</a:t>
            </a:r>
          </a:p>
        </p:txBody>
      </p:sp>
    </p:spTree>
  </p:cSld>
  <p:clrMapOvr>
    <a:masterClrMapping xmlns:a="http://schemas.openxmlformats.org/drawingml/2006/main"/>
  </p:clrMapOvr>
</p:sld>
</file>