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89fc644ee347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ea54a2b0cc4073"/>
  </p:sldMasterIdLst>
  <p:sldIdLst>
    <p:sldId xmlns:r="http://schemas.openxmlformats.org/officeDocument/2006/relationships" id="256" r:id="Rc69f0040e2304f42"/>
    <p:sldId xmlns:r="http://schemas.openxmlformats.org/officeDocument/2006/relationships" id="257" r:id="R9618efcc9c0f406e"/>
    <p:sldId xmlns:r="http://schemas.openxmlformats.org/officeDocument/2006/relationships" id="258" r:id="R9363464e16cf46ca"/>
    <p:sldId xmlns:r="http://schemas.openxmlformats.org/officeDocument/2006/relationships" id="259" r:id="R5b5823c5e6f3429d"/>
    <p:sldId xmlns:r="http://schemas.openxmlformats.org/officeDocument/2006/relationships" id="260" r:id="R56484efb9d314b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a54a2b0cc4073" /><Relationship Type="http://schemas.openxmlformats.org/officeDocument/2006/relationships/slide" Target="/ppt/slides/slide1.xml" Id="Rc69f0040e2304f42" /><Relationship Type="http://schemas.openxmlformats.org/officeDocument/2006/relationships/slide" Target="/ppt/slides/slide2.xml" Id="R9618efcc9c0f406e" /><Relationship Type="http://schemas.openxmlformats.org/officeDocument/2006/relationships/slide" Target="/ppt/slides/slide3.xml" Id="R9363464e16cf46ca" /><Relationship Type="http://schemas.openxmlformats.org/officeDocument/2006/relationships/slide" Target="/ppt/slides/slide4.xml" Id="R5b5823c5e6f3429d" /><Relationship Type="http://schemas.openxmlformats.org/officeDocument/2006/relationships/slide" Target="/ppt/slides/slide5.xml" Id="R56484efb9d314b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7dc467c4e24a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0b752f5324104" /><Relationship Type="http://schemas.openxmlformats.org/officeDocument/2006/relationships/theme" Target="/ppt/slideMasters/theme/theme1.xml" Id="R43b75d7b4c594f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0b752f53241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c3e9829224f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b66bf454646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7d09f623d48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8d1fad26d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a093afbc040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BØIFOT BREKSTAD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BØIFOT BREKSTAD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BØIFOT BREKSTAD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BØIFOT BREKSTAD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BØIFOT BREKSTAD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BØIFOT BREKSTAD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968 473 875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BØIFOT BREKSTAD AS</a:t>
            </a:r>
          </a:p>
        </p:txBody>
      </p:sp>
    </p:spTree>
  </p:cSld>
  <p:clrMapOvr>
    <a:masterClrMapping xmlns:a="http://schemas.openxmlformats.org/drawingml/2006/main"/>
  </p:clrMapOvr>
</p:sld>
</file>