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09771742cb48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7e6c038f7c41d7"/>
  </p:sldMasterIdLst>
  <p:sldIdLst>
    <p:sldId xmlns:r="http://schemas.openxmlformats.org/officeDocument/2006/relationships" id="256" r:id="Rc33b59c1cd6b4ac6"/>
    <p:sldId xmlns:r="http://schemas.openxmlformats.org/officeDocument/2006/relationships" id="257" r:id="Re275caa471ed4710"/>
    <p:sldId xmlns:r="http://schemas.openxmlformats.org/officeDocument/2006/relationships" id="258" r:id="R371a4474ffdf4bef"/>
    <p:sldId xmlns:r="http://schemas.openxmlformats.org/officeDocument/2006/relationships" id="259" r:id="Rf00f8496312d4d2e"/>
    <p:sldId xmlns:r="http://schemas.openxmlformats.org/officeDocument/2006/relationships" id="260" r:id="R514f3b6325894efb"/>
    <p:sldId xmlns:r="http://schemas.openxmlformats.org/officeDocument/2006/relationships" id="261" r:id="Rfbbd4de49f084629"/>
    <p:sldId xmlns:r="http://schemas.openxmlformats.org/officeDocument/2006/relationships" id="262" r:id="Rdb336f99f7e644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7e6c038f7c41d7" /><Relationship Type="http://schemas.openxmlformats.org/officeDocument/2006/relationships/slide" Target="/ppt/slides/slide1.xml" Id="Rc33b59c1cd6b4ac6" /><Relationship Type="http://schemas.openxmlformats.org/officeDocument/2006/relationships/slide" Target="/ppt/slides/slide2.xml" Id="Re275caa471ed4710" /><Relationship Type="http://schemas.openxmlformats.org/officeDocument/2006/relationships/slide" Target="/ppt/slides/slide3.xml" Id="R371a4474ffdf4bef" /><Relationship Type="http://schemas.openxmlformats.org/officeDocument/2006/relationships/slide" Target="/ppt/slides/slide4.xml" Id="Rf00f8496312d4d2e" /><Relationship Type="http://schemas.openxmlformats.org/officeDocument/2006/relationships/slide" Target="/ppt/slides/slide5.xml" Id="R514f3b6325894efb" /><Relationship Type="http://schemas.openxmlformats.org/officeDocument/2006/relationships/slide" Target="/ppt/slides/slide6.xml" Id="Rfbbd4de49f084629" /><Relationship Type="http://schemas.openxmlformats.org/officeDocument/2006/relationships/slide" Target="/ppt/slides/slide7.xml" Id="Rdb336f99f7e644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995ebf06dd4e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ce32d968b4a89" /><Relationship Type="http://schemas.openxmlformats.org/officeDocument/2006/relationships/theme" Target="/ppt/slideMasters/theme/theme1.xml" Id="Rb5e7cf2b9a9a42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fce32d968b4a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23851243441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c0eb88caa48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dee86a81443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9f98267ed43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f31edf1cc41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8d8c234e448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b529c975842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RÅDGIVENDE INGENIØRER LØYNING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RÅDGIVENDE INGENIØRER LØYNING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RÅDGIVENDE INGENIØRER LØYNING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RÅDGIVENDE INGENIØRER LØYNING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RÅDGIVENDE INGENIØRER LØYNING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RÅDGIVENDE INGENIØRER LØYNING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34 077 351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−2 634 310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−2 065 544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2 414 250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15 772 644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RÅDGIVENDE INGENIØRER LØYNING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VOREDALEN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LØYNING EIENDOM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RÅDGIVENDE INGENIØRER LØYNING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Banehaven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02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loyning@loyning.no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968 469 029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RÅDGIVENDE INGENIØRER LØYNING AS</a:t>
            </a:r>
          </a:p>
        </p:txBody>
      </p:sp>
    </p:spTree>
  </p:cSld>
  <p:clrMapOvr>
    <a:masterClrMapping xmlns:a="http://schemas.openxmlformats.org/drawingml/2006/main"/>
  </p:clrMapOvr>
</p:sld>
</file>