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b1fe21e18345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fe4040d1b8403c"/>
  </p:sldMasterIdLst>
  <p:sldIdLst>
    <p:sldId xmlns:r="http://schemas.openxmlformats.org/officeDocument/2006/relationships" id="256" r:id="R37389ff2c5994c1a"/>
    <p:sldId xmlns:r="http://schemas.openxmlformats.org/officeDocument/2006/relationships" id="257" r:id="R4b3eea0fc58e4539"/>
    <p:sldId xmlns:r="http://schemas.openxmlformats.org/officeDocument/2006/relationships" id="258" r:id="Rc690e8fed2f94dd9"/>
    <p:sldId xmlns:r="http://schemas.openxmlformats.org/officeDocument/2006/relationships" id="259" r:id="R495bf0178d4e485e"/>
    <p:sldId xmlns:r="http://schemas.openxmlformats.org/officeDocument/2006/relationships" id="260" r:id="R060b8280abdf4579"/>
    <p:sldId xmlns:r="http://schemas.openxmlformats.org/officeDocument/2006/relationships" id="261" r:id="R0c79d9a8d0b94ff2"/>
    <p:sldId xmlns:r="http://schemas.openxmlformats.org/officeDocument/2006/relationships" id="262" r:id="Rbdf9d8b3bd234a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fe4040d1b8403c" /><Relationship Type="http://schemas.openxmlformats.org/officeDocument/2006/relationships/slide" Target="/ppt/slides/slide1.xml" Id="R37389ff2c5994c1a" /><Relationship Type="http://schemas.openxmlformats.org/officeDocument/2006/relationships/slide" Target="/ppt/slides/slide2.xml" Id="R4b3eea0fc58e4539" /><Relationship Type="http://schemas.openxmlformats.org/officeDocument/2006/relationships/slide" Target="/ppt/slides/slide3.xml" Id="Rc690e8fed2f94dd9" /><Relationship Type="http://schemas.openxmlformats.org/officeDocument/2006/relationships/slide" Target="/ppt/slides/slide4.xml" Id="R495bf0178d4e485e" /><Relationship Type="http://schemas.openxmlformats.org/officeDocument/2006/relationships/slide" Target="/ppt/slides/slide5.xml" Id="R060b8280abdf4579" /><Relationship Type="http://schemas.openxmlformats.org/officeDocument/2006/relationships/slide" Target="/ppt/slides/slide6.xml" Id="R0c79d9a8d0b94ff2" /><Relationship Type="http://schemas.openxmlformats.org/officeDocument/2006/relationships/slide" Target="/ppt/slides/slide7.xml" Id="Rbdf9d8b3bd234a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d27fca3344b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218179be14a1f" /><Relationship Type="http://schemas.openxmlformats.org/officeDocument/2006/relationships/theme" Target="/ppt/slideMasters/theme/theme1.xml" Id="R9555afcefd6041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7218179be14a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5e33c4d8f42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74560f1a642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a92d34c2543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cbb20011041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f9655b5c045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2e11e43144b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610a24a0d4e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RÅDGIVENDE INGENIØRER LØYNING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RÅDGIVENDE INGENIØRER LØYNING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RÅDGIVENDE INGENIØRER LØYNING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RÅDGIVENDE INGENIØRER LØYNING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RÅDGIVENDE INGENIØRER LØYNING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RÅDGIVENDE INGENIØRER LØYNING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35 065 513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1 003 219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778 331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2 841 582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14 401 419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RÅDGIVENDE INGENIØRER LØYNING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NEWSEC PROPERTY ASSET MANAGEMENT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RÅDGIVENDE INGENIØRER LØYNING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Banehaven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02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loyning@loyning.no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968 469 029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RÅDGIVENDE INGENIØRER LØYNING AS</a:t>
            </a:r>
          </a:p>
        </p:txBody>
      </p:sp>
    </p:spTree>
  </p:cSld>
  <p:clrMapOvr>
    <a:masterClrMapping xmlns:a="http://schemas.openxmlformats.org/drawingml/2006/main"/>
  </p:clrMapOvr>
</p:sld>
</file>