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44a9b00eb1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b3420a2f04ab9"/>
  </p:sldMasterIdLst>
  <p:sldIdLst>
    <p:sldId xmlns:r="http://schemas.openxmlformats.org/officeDocument/2006/relationships" id="256" r:id="R705ca7dad3fa458f"/>
    <p:sldId xmlns:r="http://schemas.openxmlformats.org/officeDocument/2006/relationships" id="257" r:id="R6396af987f7443ab"/>
    <p:sldId xmlns:r="http://schemas.openxmlformats.org/officeDocument/2006/relationships" id="258" r:id="Ra63238a99e58433e"/>
    <p:sldId xmlns:r="http://schemas.openxmlformats.org/officeDocument/2006/relationships" id="259" r:id="R455b2dc78388419b"/>
    <p:sldId xmlns:r="http://schemas.openxmlformats.org/officeDocument/2006/relationships" id="260" r:id="Ra85985d26ba74234"/>
    <p:sldId xmlns:r="http://schemas.openxmlformats.org/officeDocument/2006/relationships" id="261" r:id="R815e15f953544bb0"/>
    <p:sldId xmlns:r="http://schemas.openxmlformats.org/officeDocument/2006/relationships" id="262" r:id="Rb229d874f3b94a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b3420a2f04ab9" /><Relationship Type="http://schemas.openxmlformats.org/officeDocument/2006/relationships/slide" Target="/ppt/slides/slide1.xml" Id="R705ca7dad3fa458f" /><Relationship Type="http://schemas.openxmlformats.org/officeDocument/2006/relationships/slide" Target="/ppt/slides/slide2.xml" Id="R6396af987f7443ab" /><Relationship Type="http://schemas.openxmlformats.org/officeDocument/2006/relationships/slide" Target="/ppt/slides/slide3.xml" Id="Ra63238a99e58433e" /><Relationship Type="http://schemas.openxmlformats.org/officeDocument/2006/relationships/slide" Target="/ppt/slides/slide4.xml" Id="R455b2dc78388419b" /><Relationship Type="http://schemas.openxmlformats.org/officeDocument/2006/relationships/slide" Target="/ppt/slides/slide5.xml" Id="Ra85985d26ba74234" /><Relationship Type="http://schemas.openxmlformats.org/officeDocument/2006/relationships/slide" Target="/ppt/slides/slide6.xml" Id="R815e15f953544bb0" /><Relationship Type="http://schemas.openxmlformats.org/officeDocument/2006/relationships/slide" Target="/ppt/slides/slide7.xml" Id="Rb229d874f3b94a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81c0338964b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6b4c7081e4f82" /><Relationship Type="http://schemas.openxmlformats.org/officeDocument/2006/relationships/theme" Target="/ppt/slideMasters/theme/theme1.xml" Id="R5ea3ac47f5de4c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6b4c7081e4f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4709cede42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368ef4cbe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34ac98ae9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c5511c4b5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4e39f96a64e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e6e1fb6f47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a2a241654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ØYGARDEN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ØYGARDEN ELEKTRISKE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52 373 353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914 280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464 225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20 562 430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ØYGARDEN UTLEIE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Skjergardsvegen 1376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38 24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post@oygarden-elektriske.no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www.oygarden-elektriske.no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968 467 530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ØYGARDEN ELEKTRISKE AS</a:t>
            </a:r>
          </a:p>
        </p:txBody>
      </p:sp>
    </p:spTree>
  </p:cSld>
  <p:clrMapOvr>
    <a:masterClrMapping xmlns:a="http://schemas.openxmlformats.org/drawingml/2006/main"/>
  </p:clrMapOvr>
</p:sld>
</file>