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c4bc0d6d2b4c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e09d6926a844d3"/>
  </p:sldMasterIdLst>
  <p:sldIdLst>
    <p:sldId xmlns:r="http://schemas.openxmlformats.org/officeDocument/2006/relationships" id="256" r:id="Rea75b5dee7f4482e"/>
    <p:sldId xmlns:r="http://schemas.openxmlformats.org/officeDocument/2006/relationships" id="257" r:id="Ra3d82f43128746a9"/>
    <p:sldId xmlns:r="http://schemas.openxmlformats.org/officeDocument/2006/relationships" id="258" r:id="R9b6bf2ed2a894394"/>
    <p:sldId xmlns:r="http://schemas.openxmlformats.org/officeDocument/2006/relationships" id="259" r:id="R9be2697f22c2476d"/>
    <p:sldId xmlns:r="http://schemas.openxmlformats.org/officeDocument/2006/relationships" id="260" r:id="R43fbc213c7ee4f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e09d6926a844d3" /><Relationship Type="http://schemas.openxmlformats.org/officeDocument/2006/relationships/slide" Target="/ppt/slides/slide1.xml" Id="Rea75b5dee7f4482e" /><Relationship Type="http://schemas.openxmlformats.org/officeDocument/2006/relationships/slide" Target="/ppt/slides/slide2.xml" Id="Ra3d82f43128746a9" /><Relationship Type="http://schemas.openxmlformats.org/officeDocument/2006/relationships/slide" Target="/ppt/slides/slide3.xml" Id="R9b6bf2ed2a894394" /><Relationship Type="http://schemas.openxmlformats.org/officeDocument/2006/relationships/slide" Target="/ppt/slides/slide4.xml" Id="R9be2697f22c2476d" /><Relationship Type="http://schemas.openxmlformats.org/officeDocument/2006/relationships/slide" Target="/ppt/slides/slide5.xml" Id="R43fbc213c7ee4f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0b1341d87842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114f5ca06412c" /><Relationship Type="http://schemas.openxmlformats.org/officeDocument/2006/relationships/theme" Target="/ppt/slideMasters/theme/theme1.xml" Id="R04af7ca24e0e47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1114f5ca0641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4c4e62e844c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432d7d90748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a5dd0947c4e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7a1aa84e14e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4cd221d6b4a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JOSTEIN BUGTEN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JOSTEIN BUGTEN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JOSTEIN BUGTEN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JOSTEIN BUGTEN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JOSTEIN BUGTEN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JOSTEIN BUGTEN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968 456 059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JOSTEIN BUGTEN AS</a:t>
            </a:r>
          </a:p>
        </p:txBody>
      </p:sp>
    </p:spTree>
  </p:cSld>
  <p:clrMapOvr>
    <a:masterClrMapping xmlns:a="http://schemas.openxmlformats.org/drawingml/2006/main"/>
  </p:clrMapOvr>
</p:sld>
</file>