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daeedea1f4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77c47180f4fc8"/>
  </p:sldMasterIdLst>
  <p:sldIdLst>
    <p:sldId xmlns:r="http://schemas.openxmlformats.org/officeDocument/2006/relationships" id="256" r:id="R387ddbbbcc40414d"/>
    <p:sldId xmlns:r="http://schemas.openxmlformats.org/officeDocument/2006/relationships" id="257" r:id="R9d3edf088e0746d6"/>
    <p:sldId xmlns:r="http://schemas.openxmlformats.org/officeDocument/2006/relationships" id="258" r:id="R0e1bb79c3a8848b2"/>
    <p:sldId xmlns:r="http://schemas.openxmlformats.org/officeDocument/2006/relationships" id="259" r:id="Rff69ec68f9ae4cab"/>
    <p:sldId xmlns:r="http://schemas.openxmlformats.org/officeDocument/2006/relationships" id="260" r:id="R8f69a203da47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77c47180f4fc8" /><Relationship Type="http://schemas.openxmlformats.org/officeDocument/2006/relationships/slide" Target="/ppt/slides/slide1.xml" Id="R387ddbbbcc40414d" /><Relationship Type="http://schemas.openxmlformats.org/officeDocument/2006/relationships/slide" Target="/ppt/slides/slide2.xml" Id="R9d3edf088e0746d6" /><Relationship Type="http://schemas.openxmlformats.org/officeDocument/2006/relationships/slide" Target="/ppt/slides/slide3.xml" Id="R0e1bb79c3a8848b2" /><Relationship Type="http://schemas.openxmlformats.org/officeDocument/2006/relationships/slide" Target="/ppt/slides/slide4.xml" Id="Rff69ec68f9ae4cab" /><Relationship Type="http://schemas.openxmlformats.org/officeDocument/2006/relationships/slide" Target="/ppt/slides/slide5.xml" Id="R8f69a203da47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7be76fe82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2972513d9488c" /><Relationship Type="http://schemas.openxmlformats.org/officeDocument/2006/relationships/theme" Target="/ppt/slideMasters/theme/theme1.xml" Id="R842c5aea5076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42972513d9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0c3ea1670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cb24e901646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263ef1e6849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e29076587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6d973187e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