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6291d4ab1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0ed0ce73843e5"/>
  </p:sldMasterIdLst>
  <p:sldIdLst>
    <p:sldId xmlns:r="http://schemas.openxmlformats.org/officeDocument/2006/relationships" id="256" r:id="R21ff173e7da84215"/>
    <p:sldId xmlns:r="http://schemas.openxmlformats.org/officeDocument/2006/relationships" id="257" r:id="R3ded2cddd4df4e55"/>
    <p:sldId xmlns:r="http://schemas.openxmlformats.org/officeDocument/2006/relationships" id="258" r:id="Rf089051230454b7a"/>
    <p:sldId xmlns:r="http://schemas.openxmlformats.org/officeDocument/2006/relationships" id="259" r:id="Re161d8261ac24eb6"/>
    <p:sldId xmlns:r="http://schemas.openxmlformats.org/officeDocument/2006/relationships" id="260" r:id="R10da07bcb150404a"/>
    <p:sldId xmlns:r="http://schemas.openxmlformats.org/officeDocument/2006/relationships" id="261" r:id="R0a3b337e835d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0ed0ce73843e5" /><Relationship Type="http://schemas.openxmlformats.org/officeDocument/2006/relationships/slide" Target="/ppt/slides/slide1.xml" Id="R21ff173e7da84215" /><Relationship Type="http://schemas.openxmlformats.org/officeDocument/2006/relationships/slide" Target="/ppt/slides/slide2.xml" Id="R3ded2cddd4df4e55" /><Relationship Type="http://schemas.openxmlformats.org/officeDocument/2006/relationships/slide" Target="/ppt/slides/slide3.xml" Id="Rf089051230454b7a" /><Relationship Type="http://schemas.openxmlformats.org/officeDocument/2006/relationships/slide" Target="/ppt/slides/slide4.xml" Id="Re161d8261ac24eb6" /><Relationship Type="http://schemas.openxmlformats.org/officeDocument/2006/relationships/slide" Target="/ppt/slides/slide5.xml" Id="R10da07bcb150404a" /><Relationship Type="http://schemas.openxmlformats.org/officeDocument/2006/relationships/slide" Target="/ppt/slides/slide6.xml" Id="R0a3b337e835d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13afad80e46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949895924e9f" /><Relationship Type="http://schemas.openxmlformats.org/officeDocument/2006/relationships/theme" Target="/ppt/slideMasters/theme/theme1.xml" Id="R4adb4feedc1d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e949895924e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b1a555ce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a7d59b8bf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07a461082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40f18931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124d1807f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26eb8018a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LOBSTER CRUISE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LOBSTER CRUISE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AUNING JAN GUNNAR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AUNING CATHRINE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968 437 933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LOBSTER CRUISE AS</a:t>
            </a:r>
          </a:p>
        </p:txBody>
      </p:sp>
    </p:spTree>
  </p:cSld>
  <p:clrMapOvr>
    <a:masterClrMapping xmlns:a="http://schemas.openxmlformats.org/drawingml/2006/main"/>
  </p:clrMapOvr>
</p:sld>
</file>