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d6c522b54a48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b24f4000224056"/>
  </p:sldMasterIdLst>
  <p:sldIdLst>
    <p:sldId xmlns:r="http://schemas.openxmlformats.org/officeDocument/2006/relationships" id="256" r:id="R1ce3fd39ff18456f"/>
    <p:sldId xmlns:r="http://schemas.openxmlformats.org/officeDocument/2006/relationships" id="257" r:id="R6ebf3386cea54ff4"/>
    <p:sldId xmlns:r="http://schemas.openxmlformats.org/officeDocument/2006/relationships" id="258" r:id="R2838fcb27897490a"/>
    <p:sldId xmlns:r="http://schemas.openxmlformats.org/officeDocument/2006/relationships" id="259" r:id="R829e51d92f7a4ea6"/>
    <p:sldId xmlns:r="http://schemas.openxmlformats.org/officeDocument/2006/relationships" id="260" r:id="R4e940971c43e47fb"/>
    <p:sldId xmlns:r="http://schemas.openxmlformats.org/officeDocument/2006/relationships" id="261" r:id="R96613dd1c4eb4688"/>
    <p:sldId xmlns:r="http://schemas.openxmlformats.org/officeDocument/2006/relationships" id="262" r:id="R655fddb5d46346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b24f4000224056" /><Relationship Type="http://schemas.openxmlformats.org/officeDocument/2006/relationships/slide" Target="/ppt/slides/slide1.xml" Id="R1ce3fd39ff18456f" /><Relationship Type="http://schemas.openxmlformats.org/officeDocument/2006/relationships/slide" Target="/ppt/slides/slide2.xml" Id="R6ebf3386cea54ff4" /><Relationship Type="http://schemas.openxmlformats.org/officeDocument/2006/relationships/slide" Target="/ppt/slides/slide3.xml" Id="R2838fcb27897490a" /><Relationship Type="http://schemas.openxmlformats.org/officeDocument/2006/relationships/slide" Target="/ppt/slides/slide4.xml" Id="R829e51d92f7a4ea6" /><Relationship Type="http://schemas.openxmlformats.org/officeDocument/2006/relationships/slide" Target="/ppt/slides/slide5.xml" Id="R4e940971c43e47fb" /><Relationship Type="http://schemas.openxmlformats.org/officeDocument/2006/relationships/slide" Target="/ppt/slides/slide6.xml" Id="R96613dd1c4eb4688" /><Relationship Type="http://schemas.openxmlformats.org/officeDocument/2006/relationships/slide" Target="/ppt/slides/slide7.xml" Id="R655fddb5d46346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d61db73a3446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469cf4cbe4b92" /><Relationship Type="http://schemas.openxmlformats.org/officeDocument/2006/relationships/theme" Target="/ppt/slideMasters/theme/theme1.xml" Id="R76113cc304be4b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3469cf4cbe4b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599e51ab746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a52afefa049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c4ef5bfd147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7c48f96f34b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403dfb48049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bfefc6bb64a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2e3faf9aa4d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REVISORTEAM TINN OG VEST-TELEMARK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TINN OG VEST-TELEMARK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REVISORTEAM TINN OG VEST-TELEMARK AS ble etablert [år] og holder til i Vinje.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TINN OG VEST-TELEMARK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TINN OG VEST-TELEMARK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TINN OG VEST-TELEMARK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13 384 223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2 036 574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1 583 669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1 303 532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5 662 716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TINN OG VEST-TELEMARK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AARMODT SIV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BECK HOLDING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KRISTINE RANDI MIDTBØ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NORABERG INGER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SKARPRUD TOR EINAR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SOLLID AUD EVA VAA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TINN OG VEST-TELEMARK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Åmotvegen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3890 Vinje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06 27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audeva@revisorteam.no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www.revisorteam.no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968 407 880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TINN OG VEST-TELEMARK AS</a:t>
            </a:r>
          </a:p>
        </p:txBody>
      </p:sp>
    </p:spTree>
  </p:cSld>
  <p:clrMapOvr>
    <a:masterClrMapping xmlns:a="http://schemas.openxmlformats.org/drawingml/2006/main"/>
  </p:clrMapOvr>
</p:sld>
</file>