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a7a3dbb4e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2490972204ccc"/>
  </p:sldMasterIdLst>
  <p:sldIdLst>
    <p:sldId xmlns:r="http://schemas.openxmlformats.org/officeDocument/2006/relationships" id="256" r:id="Rf7e298d2b5774d8c"/>
    <p:sldId xmlns:r="http://schemas.openxmlformats.org/officeDocument/2006/relationships" id="257" r:id="R8f4982bea6ff4712"/>
    <p:sldId xmlns:r="http://schemas.openxmlformats.org/officeDocument/2006/relationships" id="258" r:id="Rd27bcbb165b44d0d"/>
    <p:sldId xmlns:r="http://schemas.openxmlformats.org/officeDocument/2006/relationships" id="259" r:id="R52044621315248c3"/>
    <p:sldId xmlns:r="http://schemas.openxmlformats.org/officeDocument/2006/relationships" id="260" r:id="Rd32eea2302954ba5"/>
    <p:sldId xmlns:r="http://schemas.openxmlformats.org/officeDocument/2006/relationships" id="261" r:id="R316f89e3acf7466f"/>
    <p:sldId xmlns:r="http://schemas.openxmlformats.org/officeDocument/2006/relationships" id="262" r:id="R383bc8c8171a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2490972204ccc" /><Relationship Type="http://schemas.openxmlformats.org/officeDocument/2006/relationships/slide" Target="/ppt/slides/slide1.xml" Id="Rf7e298d2b5774d8c" /><Relationship Type="http://schemas.openxmlformats.org/officeDocument/2006/relationships/slide" Target="/ppt/slides/slide2.xml" Id="R8f4982bea6ff4712" /><Relationship Type="http://schemas.openxmlformats.org/officeDocument/2006/relationships/slide" Target="/ppt/slides/slide3.xml" Id="Rd27bcbb165b44d0d" /><Relationship Type="http://schemas.openxmlformats.org/officeDocument/2006/relationships/slide" Target="/ppt/slides/slide4.xml" Id="R52044621315248c3" /><Relationship Type="http://schemas.openxmlformats.org/officeDocument/2006/relationships/slide" Target="/ppt/slides/slide5.xml" Id="Rd32eea2302954ba5" /><Relationship Type="http://schemas.openxmlformats.org/officeDocument/2006/relationships/slide" Target="/ppt/slides/slide6.xml" Id="R316f89e3acf7466f" /><Relationship Type="http://schemas.openxmlformats.org/officeDocument/2006/relationships/slide" Target="/ppt/slides/slide7.xml" Id="R383bc8c8171a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3ac8eb09a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14d0960e9495d" /><Relationship Type="http://schemas.openxmlformats.org/officeDocument/2006/relationships/theme" Target="/ppt/slideMasters/theme/theme1.xml" Id="Rf69c7edfeabe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14d0960e9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6060914b446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265c561f4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abf34fea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3d385d6c147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9d6c839bc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e86156b3c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0472027d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23 036 917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1 327 733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8 061 156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 BYGG BB AS  –  98,1 %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AASEN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58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968 403 249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 BYGG AS</a:t>
            </a:r>
          </a:p>
        </p:txBody>
      </p:sp>
    </p:spTree>
  </p:cSld>
  <p:clrMapOvr>
    <a:masterClrMapping xmlns:a="http://schemas.openxmlformats.org/drawingml/2006/main"/>
  </p:clrMapOvr>
</p:sld>
</file>