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8be8ccfcf34a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c31609fffd4e40"/>
  </p:sldMasterIdLst>
  <p:sldIdLst>
    <p:sldId xmlns:r="http://schemas.openxmlformats.org/officeDocument/2006/relationships" id="256" r:id="Re4841783ae4c406e"/>
    <p:sldId xmlns:r="http://schemas.openxmlformats.org/officeDocument/2006/relationships" id="257" r:id="R8cf8ae56ec1f4322"/>
    <p:sldId xmlns:r="http://schemas.openxmlformats.org/officeDocument/2006/relationships" id="258" r:id="R7d7eeaff6e934b36"/>
    <p:sldId xmlns:r="http://schemas.openxmlformats.org/officeDocument/2006/relationships" id="259" r:id="Rcf7f008c015446c0"/>
    <p:sldId xmlns:r="http://schemas.openxmlformats.org/officeDocument/2006/relationships" id="260" r:id="R0bb0272873e743cb"/>
    <p:sldId xmlns:r="http://schemas.openxmlformats.org/officeDocument/2006/relationships" id="261" r:id="R68d90c5cb0e44544"/>
    <p:sldId xmlns:r="http://schemas.openxmlformats.org/officeDocument/2006/relationships" id="262" r:id="R94d54239c6274f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c31609fffd4e40" /><Relationship Type="http://schemas.openxmlformats.org/officeDocument/2006/relationships/slide" Target="/ppt/slides/slide1.xml" Id="Re4841783ae4c406e" /><Relationship Type="http://schemas.openxmlformats.org/officeDocument/2006/relationships/slide" Target="/ppt/slides/slide2.xml" Id="R8cf8ae56ec1f4322" /><Relationship Type="http://schemas.openxmlformats.org/officeDocument/2006/relationships/slide" Target="/ppt/slides/slide3.xml" Id="R7d7eeaff6e934b36" /><Relationship Type="http://schemas.openxmlformats.org/officeDocument/2006/relationships/slide" Target="/ppt/slides/slide4.xml" Id="Rcf7f008c015446c0" /><Relationship Type="http://schemas.openxmlformats.org/officeDocument/2006/relationships/slide" Target="/ppt/slides/slide5.xml" Id="R0bb0272873e743cb" /><Relationship Type="http://schemas.openxmlformats.org/officeDocument/2006/relationships/slide" Target="/ppt/slides/slide6.xml" Id="R68d90c5cb0e44544" /><Relationship Type="http://schemas.openxmlformats.org/officeDocument/2006/relationships/slide" Target="/ppt/slides/slide7.xml" Id="R94d54239c6274f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a901abe32749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f458d35ac4338" /><Relationship Type="http://schemas.openxmlformats.org/officeDocument/2006/relationships/theme" Target="/ppt/slideMasters/theme/theme1.xml" Id="Rc2ec400ffb704b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df458d35ac43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829567d5148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1103578aa48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407bfb86e48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8420fc7c141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ff0493cd94e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20abd0aa64b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b0732cc0343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BETO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BETO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23 036 917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1 598 762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1 327 733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3 821 491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8 061 156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BETO HOLDING AS  –  98,1 %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AASEN LARS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 137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58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968 403 249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