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1c913fde6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771cb657e48dd"/>
  </p:sldMasterIdLst>
  <p:sldIdLst>
    <p:sldId xmlns:r="http://schemas.openxmlformats.org/officeDocument/2006/relationships" id="256" r:id="R8c04d5aabf2d4ed0"/>
    <p:sldId xmlns:r="http://schemas.openxmlformats.org/officeDocument/2006/relationships" id="257" r:id="Ra6bb9347bc5145a1"/>
    <p:sldId xmlns:r="http://schemas.openxmlformats.org/officeDocument/2006/relationships" id="258" r:id="R8279647ed46e44c3"/>
    <p:sldId xmlns:r="http://schemas.openxmlformats.org/officeDocument/2006/relationships" id="259" r:id="R7a34b4491f4942cf"/>
    <p:sldId xmlns:r="http://schemas.openxmlformats.org/officeDocument/2006/relationships" id="260" r:id="R62e959eb2acf4e7f"/>
    <p:sldId xmlns:r="http://schemas.openxmlformats.org/officeDocument/2006/relationships" id="261" r:id="R9220d2252f494392"/>
    <p:sldId xmlns:r="http://schemas.openxmlformats.org/officeDocument/2006/relationships" id="262" r:id="Rcd44d8f83885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771cb657e48dd" /><Relationship Type="http://schemas.openxmlformats.org/officeDocument/2006/relationships/slide" Target="/ppt/slides/slide1.xml" Id="R8c04d5aabf2d4ed0" /><Relationship Type="http://schemas.openxmlformats.org/officeDocument/2006/relationships/slide" Target="/ppt/slides/slide2.xml" Id="Ra6bb9347bc5145a1" /><Relationship Type="http://schemas.openxmlformats.org/officeDocument/2006/relationships/slide" Target="/ppt/slides/slide3.xml" Id="R8279647ed46e44c3" /><Relationship Type="http://schemas.openxmlformats.org/officeDocument/2006/relationships/slide" Target="/ppt/slides/slide4.xml" Id="R7a34b4491f4942cf" /><Relationship Type="http://schemas.openxmlformats.org/officeDocument/2006/relationships/slide" Target="/ppt/slides/slide5.xml" Id="R62e959eb2acf4e7f" /><Relationship Type="http://schemas.openxmlformats.org/officeDocument/2006/relationships/slide" Target="/ppt/slides/slide6.xml" Id="R9220d2252f494392" /><Relationship Type="http://schemas.openxmlformats.org/officeDocument/2006/relationships/slide" Target="/ppt/slides/slide7.xml" Id="Rcd44d8f83885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b6f27e435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ca6b95b284a28" /><Relationship Type="http://schemas.openxmlformats.org/officeDocument/2006/relationships/theme" Target="/ppt/slideMasters/theme/theme1.xml" Id="R9dec58fe43a8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ca6b95b28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fce3b5075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517cc155c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1b990e167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f66efd9ef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e33116cea44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1f8d7eb2347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7e7fbce34c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SØRENSEN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SØRENSEN MASKIN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6 889 310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2 540 575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27 435 828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32 693 076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72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968 400 967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MASKIN AS</a:t>
            </a:r>
          </a:p>
        </p:txBody>
      </p:sp>
    </p:spTree>
  </p:cSld>
  <p:clrMapOvr>
    <a:masterClrMapping xmlns:a="http://schemas.openxmlformats.org/drawingml/2006/main"/>
  </p:clrMapOvr>
</p:sld>
</file>