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d109751ca340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4e0188425a4859"/>
  </p:sldMasterIdLst>
  <p:sldIdLst>
    <p:sldId xmlns:r="http://schemas.openxmlformats.org/officeDocument/2006/relationships" id="256" r:id="Rc0a1b84defce496b"/>
    <p:sldId xmlns:r="http://schemas.openxmlformats.org/officeDocument/2006/relationships" id="257" r:id="R0074aa40462041c9"/>
    <p:sldId xmlns:r="http://schemas.openxmlformats.org/officeDocument/2006/relationships" id="258" r:id="R29e3ae8289d1493b"/>
    <p:sldId xmlns:r="http://schemas.openxmlformats.org/officeDocument/2006/relationships" id="259" r:id="R50b477ba88044161"/>
    <p:sldId xmlns:r="http://schemas.openxmlformats.org/officeDocument/2006/relationships" id="260" r:id="R07085e1fc7fe4c09"/>
    <p:sldId xmlns:r="http://schemas.openxmlformats.org/officeDocument/2006/relationships" id="261" r:id="Rfbb20016acff4dd1"/>
    <p:sldId xmlns:r="http://schemas.openxmlformats.org/officeDocument/2006/relationships" id="262" r:id="R0703557b4de746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4e0188425a4859" /><Relationship Type="http://schemas.openxmlformats.org/officeDocument/2006/relationships/slide" Target="/ppt/slides/slide1.xml" Id="Rc0a1b84defce496b" /><Relationship Type="http://schemas.openxmlformats.org/officeDocument/2006/relationships/slide" Target="/ppt/slides/slide2.xml" Id="R0074aa40462041c9" /><Relationship Type="http://schemas.openxmlformats.org/officeDocument/2006/relationships/slide" Target="/ppt/slides/slide3.xml" Id="R29e3ae8289d1493b" /><Relationship Type="http://schemas.openxmlformats.org/officeDocument/2006/relationships/slide" Target="/ppt/slides/slide4.xml" Id="R50b477ba88044161" /><Relationship Type="http://schemas.openxmlformats.org/officeDocument/2006/relationships/slide" Target="/ppt/slides/slide5.xml" Id="R07085e1fc7fe4c09" /><Relationship Type="http://schemas.openxmlformats.org/officeDocument/2006/relationships/slide" Target="/ppt/slides/slide6.xml" Id="Rfbb20016acff4dd1" /><Relationship Type="http://schemas.openxmlformats.org/officeDocument/2006/relationships/slide" Target="/ppt/slides/slide7.xml" Id="R0703557b4de746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b9e768b1649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c14206496459d" /><Relationship Type="http://schemas.openxmlformats.org/officeDocument/2006/relationships/theme" Target="/ppt/slideMasters/theme/theme1.xml" Id="R3f51ed94ba2948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6c1420649645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0b00eaceb43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977bc4c2b4b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fd9cf5fd64a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aeb9611c24d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98bb0e4574a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afd57bfa14c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e595e78534d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VISIT NORDFJORD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VISIT NORDFJORD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5 301 430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−645 257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2 102 331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OLDEN CRUISE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HOTEL ALEXANDRA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 KOMMUNE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STRYN KOMMUNE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GLOPPEN KOMMUNE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Perhusvegen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57872333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968 397 478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NORDFJORD AS</a:t>
            </a:r>
          </a:p>
        </p:txBody>
      </p:sp>
    </p:spTree>
  </p:cSld>
  <p:clrMapOvr>
    <a:masterClrMapping xmlns:a="http://schemas.openxmlformats.org/drawingml/2006/main"/>
  </p:clrMapOvr>
</p:sld>
</file>