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947ba43aca40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79025ddcaa4e73"/>
  </p:sldMasterIdLst>
  <p:sldIdLst>
    <p:sldId xmlns:r="http://schemas.openxmlformats.org/officeDocument/2006/relationships" id="256" r:id="R70cc16e0e223429e"/>
    <p:sldId xmlns:r="http://schemas.openxmlformats.org/officeDocument/2006/relationships" id="257" r:id="R783f89fa0e0e44fb"/>
    <p:sldId xmlns:r="http://schemas.openxmlformats.org/officeDocument/2006/relationships" id="258" r:id="R3f15dd06e1d54970"/>
    <p:sldId xmlns:r="http://schemas.openxmlformats.org/officeDocument/2006/relationships" id="259" r:id="R9d85971725824180"/>
    <p:sldId xmlns:r="http://schemas.openxmlformats.org/officeDocument/2006/relationships" id="260" r:id="R0d99840f5489497c"/>
    <p:sldId xmlns:r="http://schemas.openxmlformats.org/officeDocument/2006/relationships" id="261" r:id="Rdfdc439d46e44b15"/>
    <p:sldId xmlns:r="http://schemas.openxmlformats.org/officeDocument/2006/relationships" id="262" r:id="R2f0d00c74b5f48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9025ddcaa4e73" /><Relationship Type="http://schemas.openxmlformats.org/officeDocument/2006/relationships/slide" Target="/ppt/slides/slide1.xml" Id="R70cc16e0e223429e" /><Relationship Type="http://schemas.openxmlformats.org/officeDocument/2006/relationships/slide" Target="/ppt/slides/slide2.xml" Id="R783f89fa0e0e44fb" /><Relationship Type="http://schemas.openxmlformats.org/officeDocument/2006/relationships/slide" Target="/ppt/slides/slide3.xml" Id="R3f15dd06e1d54970" /><Relationship Type="http://schemas.openxmlformats.org/officeDocument/2006/relationships/slide" Target="/ppt/slides/slide4.xml" Id="R9d85971725824180" /><Relationship Type="http://schemas.openxmlformats.org/officeDocument/2006/relationships/slide" Target="/ppt/slides/slide5.xml" Id="R0d99840f5489497c" /><Relationship Type="http://schemas.openxmlformats.org/officeDocument/2006/relationships/slide" Target="/ppt/slides/slide6.xml" Id="Rdfdc439d46e44b15" /><Relationship Type="http://schemas.openxmlformats.org/officeDocument/2006/relationships/slide" Target="/ppt/slides/slide7.xml" Id="R2f0d00c74b5f48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f2eb51553e4b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e8f677d6e4440" /><Relationship Type="http://schemas.openxmlformats.org/officeDocument/2006/relationships/theme" Target="/ppt/slideMasters/theme/theme1.xml" Id="R96833a8b970a44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2e8f677d6e44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021e3f36442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dba0f40134a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2cedeac044b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71cc0396042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98db6e2ac41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60a86848949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311b9260544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 INTERIORS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INTERIORS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 INTERIORS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INTERIORS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INTERIORS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INTERIORS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890 161 230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18 674 755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27 934 452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10 451 545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480 697 171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INTERIORS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INTERIORS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6018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21 06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interiors@vard.com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www.vard.com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968 395 890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 INTERIORS AS</a:t>
            </a:r>
          </a:p>
        </p:txBody>
      </p:sp>
    </p:spTree>
  </p:cSld>
  <p:clrMapOvr>
    <a:masterClrMapping xmlns:a="http://schemas.openxmlformats.org/drawingml/2006/main"/>
  </p:clrMapOvr>
</p:sld>
</file>