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80c8e139aa4f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d800eb77af4578"/>
  </p:sldMasterIdLst>
  <p:sldIdLst>
    <p:sldId xmlns:r="http://schemas.openxmlformats.org/officeDocument/2006/relationships" id="256" r:id="Re6bdbd5e81c9404e"/>
    <p:sldId xmlns:r="http://schemas.openxmlformats.org/officeDocument/2006/relationships" id="257" r:id="Rcc505bb95f614837"/>
    <p:sldId xmlns:r="http://schemas.openxmlformats.org/officeDocument/2006/relationships" id="258" r:id="R95db05b8c2cf41ab"/>
    <p:sldId xmlns:r="http://schemas.openxmlformats.org/officeDocument/2006/relationships" id="259" r:id="Rca3aa097e16e485e"/>
    <p:sldId xmlns:r="http://schemas.openxmlformats.org/officeDocument/2006/relationships" id="260" r:id="Ra3764006003546e6"/>
    <p:sldId xmlns:r="http://schemas.openxmlformats.org/officeDocument/2006/relationships" id="261" r:id="R5461f10d32194b8d"/>
    <p:sldId xmlns:r="http://schemas.openxmlformats.org/officeDocument/2006/relationships" id="262" r:id="R2019a3b459464c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d800eb77af4578" /><Relationship Type="http://schemas.openxmlformats.org/officeDocument/2006/relationships/slide" Target="/ppt/slides/slide1.xml" Id="Re6bdbd5e81c9404e" /><Relationship Type="http://schemas.openxmlformats.org/officeDocument/2006/relationships/slide" Target="/ppt/slides/slide2.xml" Id="Rcc505bb95f614837" /><Relationship Type="http://schemas.openxmlformats.org/officeDocument/2006/relationships/slide" Target="/ppt/slides/slide3.xml" Id="R95db05b8c2cf41ab" /><Relationship Type="http://schemas.openxmlformats.org/officeDocument/2006/relationships/slide" Target="/ppt/slides/slide4.xml" Id="Rca3aa097e16e485e" /><Relationship Type="http://schemas.openxmlformats.org/officeDocument/2006/relationships/slide" Target="/ppt/slides/slide5.xml" Id="Ra3764006003546e6" /><Relationship Type="http://schemas.openxmlformats.org/officeDocument/2006/relationships/slide" Target="/ppt/slides/slide6.xml" Id="R5461f10d32194b8d" /><Relationship Type="http://schemas.openxmlformats.org/officeDocument/2006/relationships/slide" Target="/ppt/slides/slide7.xml" Id="R2019a3b459464c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210bba890142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6c2beb715b4108" /><Relationship Type="http://schemas.openxmlformats.org/officeDocument/2006/relationships/theme" Target="/ppt/slideMasters/theme/theme1.xml" Id="R17989820f1cf4b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6c2beb715b41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665f29212b44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e7845998cd4a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e5b0401c0242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cb6422beaf49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ee6d07a23a43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72b73e299c46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e0096b76942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LOFOTPOSTEN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LOFOTPOSTEN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LOFOTPOSTEN AS ble etablert [år] og holder til i Svolvær.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LOFOTPOSTEN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LOFOTPOSTEN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LOFOTPOSTEN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29 800 352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3 771 033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3 917 574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18 949 957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30 507 346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LOFOTPOSTEN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AMEDIA LOKAL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LOFOTPOSTEN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Lofotgata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8300 Svolvær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 06 78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www.lofotposten.no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968 386 085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LOFOTPOSTEN AS</a:t>
            </a:r>
          </a:p>
        </p:txBody>
      </p:sp>
    </p:spTree>
  </p:cSld>
  <p:clrMapOvr>
    <a:masterClrMapping xmlns:a="http://schemas.openxmlformats.org/drawingml/2006/main"/>
  </p:clrMapOvr>
</p:sld>
</file>