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11ce5da6ab43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d7bb0ae0a3447b"/>
  </p:sldMasterIdLst>
  <p:sldIdLst>
    <p:sldId xmlns:r="http://schemas.openxmlformats.org/officeDocument/2006/relationships" id="256" r:id="Rb7cae2e98185442d"/>
    <p:sldId xmlns:r="http://schemas.openxmlformats.org/officeDocument/2006/relationships" id="257" r:id="Rdf9526fd0e2e40be"/>
    <p:sldId xmlns:r="http://schemas.openxmlformats.org/officeDocument/2006/relationships" id="258" r:id="R7de5742bd7fb441e"/>
    <p:sldId xmlns:r="http://schemas.openxmlformats.org/officeDocument/2006/relationships" id="259" r:id="Rdf7dd6993bb8489d"/>
    <p:sldId xmlns:r="http://schemas.openxmlformats.org/officeDocument/2006/relationships" id="260" r:id="Rffb23583f8f64d3a"/>
    <p:sldId xmlns:r="http://schemas.openxmlformats.org/officeDocument/2006/relationships" id="261" r:id="R98ad4a3705414100"/>
    <p:sldId xmlns:r="http://schemas.openxmlformats.org/officeDocument/2006/relationships" id="262" r:id="Rda41d228d6bc4b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d7bb0ae0a3447b" /><Relationship Type="http://schemas.openxmlformats.org/officeDocument/2006/relationships/slide" Target="/ppt/slides/slide1.xml" Id="Rb7cae2e98185442d" /><Relationship Type="http://schemas.openxmlformats.org/officeDocument/2006/relationships/slide" Target="/ppt/slides/slide2.xml" Id="Rdf9526fd0e2e40be" /><Relationship Type="http://schemas.openxmlformats.org/officeDocument/2006/relationships/slide" Target="/ppt/slides/slide3.xml" Id="R7de5742bd7fb441e" /><Relationship Type="http://schemas.openxmlformats.org/officeDocument/2006/relationships/slide" Target="/ppt/slides/slide4.xml" Id="Rdf7dd6993bb8489d" /><Relationship Type="http://schemas.openxmlformats.org/officeDocument/2006/relationships/slide" Target="/ppt/slides/slide5.xml" Id="Rffb23583f8f64d3a" /><Relationship Type="http://schemas.openxmlformats.org/officeDocument/2006/relationships/slide" Target="/ppt/slides/slide6.xml" Id="R98ad4a3705414100" /><Relationship Type="http://schemas.openxmlformats.org/officeDocument/2006/relationships/slide" Target="/ppt/slides/slide7.xml" Id="Rda41d228d6bc4b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1c41bea0c14a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e2c42bab624ecf" /><Relationship Type="http://schemas.openxmlformats.org/officeDocument/2006/relationships/theme" Target="/ppt/slideMasters/theme/theme1.xml" Id="R245396a011ee48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e2c42bab624e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2206820d214bc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089c85c0574b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f21fe756974d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6021473d9740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2a261775934f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338610a5e148a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cad8094fb94e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DATELCO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DATELCO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DATELCO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DATELCO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DATELCO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DATELCO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157 515 423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3 873 242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2 954 653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17 939 326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50 430 539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DATELCO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 PLUS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DATELCO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Sandstuveien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0680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67 20 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firmapost@datelco.no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www.datelco.no/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968 366 076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DATELCO AS</a:t>
            </a:r>
          </a:p>
        </p:txBody>
      </p:sp>
    </p:spTree>
  </p:cSld>
  <p:clrMapOvr>
    <a:masterClrMapping xmlns:a="http://schemas.openxmlformats.org/drawingml/2006/main"/>
  </p:clrMapOvr>
</p:sld>
</file>