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3bcaa302c740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a9b844487e48ac"/>
  </p:sldMasterIdLst>
  <p:sldIdLst>
    <p:sldId xmlns:r="http://schemas.openxmlformats.org/officeDocument/2006/relationships" id="256" r:id="R6c1ef9fd1af44861"/>
    <p:sldId xmlns:r="http://schemas.openxmlformats.org/officeDocument/2006/relationships" id="257" r:id="R43ed3580c52e4a2e"/>
    <p:sldId xmlns:r="http://schemas.openxmlformats.org/officeDocument/2006/relationships" id="258" r:id="R146643d0e2094629"/>
    <p:sldId xmlns:r="http://schemas.openxmlformats.org/officeDocument/2006/relationships" id="259" r:id="R0452491d5bf64c77"/>
    <p:sldId xmlns:r="http://schemas.openxmlformats.org/officeDocument/2006/relationships" id="260" r:id="R8595f82c226d4e86"/>
    <p:sldId xmlns:r="http://schemas.openxmlformats.org/officeDocument/2006/relationships" id="261" r:id="R1e71b39a89cf47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9b844487e48ac" /><Relationship Type="http://schemas.openxmlformats.org/officeDocument/2006/relationships/slide" Target="/ppt/slides/slide1.xml" Id="R6c1ef9fd1af44861" /><Relationship Type="http://schemas.openxmlformats.org/officeDocument/2006/relationships/slide" Target="/ppt/slides/slide2.xml" Id="R43ed3580c52e4a2e" /><Relationship Type="http://schemas.openxmlformats.org/officeDocument/2006/relationships/slide" Target="/ppt/slides/slide3.xml" Id="R146643d0e2094629" /><Relationship Type="http://schemas.openxmlformats.org/officeDocument/2006/relationships/slide" Target="/ppt/slides/slide4.xml" Id="R0452491d5bf64c77" /><Relationship Type="http://schemas.openxmlformats.org/officeDocument/2006/relationships/slide" Target="/ppt/slides/slide5.xml" Id="R8595f82c226d4e86" /><Relationship Type="http://schemas.openxmlformats.org/officeDocument/2006/relationships/slide" Target="/ppt/slides/slide6.xml" Id="R1e71b39a89cf47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3d96bd4fd43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5abb01ded4ad5" /><Relationship Type="http://schemas.openxmlformats.org/officeDocument/2006/relationships/theme" Target="/ppt/slideMasters/theme/theme1.xml" Id="R6b813db28cbb41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15abb01ded4a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53af14b7c4e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88443bccf4c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bb7a71a7a42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1895e231346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4e73f5e5d4d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66cc162564e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ANIKSDAL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ANIKSDAL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ANIKSDAL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ANIKSDAL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ANIKSDAL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ANIKSDAL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22 266 981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351 378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2 106 441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7 679 640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ANIKSDAL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968 364 022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ANIKSDAL MASKIN AS</a:t>
            </a:r>
          </a:p>
        </p:txBody>
      </p:sp>
    </p:spTree>
  </p:cSld>
  <p:clrMapOvr>
    <a:masterClrMapping xmlns:a="http://schemas.openxmlformats.org/drawingml/2006/main"/>
  </p:clrMapOvr>
</p:sld>
</file>