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0cb465888449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f607cfe1e14579"/>
  </p:sldMasterIdLst>
  <p:sldIdLst>
    <p:sldId xmlns:r="http://schemas.openxmlformats.org/officeDocument/2006/relationships" id="256" r:id="Ra11ee7e086bb41af"/>
    <p:sldId xmlns:r="http://schemas.openxmlformats.org/officeDocument/2006/relationships" id="257" r:id="Re09e987367614e79"/>
    <p:sldId xmlns:r="http://schemas.openxmlformats.org/officeDocument/2006/relationships" id="258" r:id="R935bec30f9f94086"/>
    <p:sldId xmlns:r="http://schemas.openxmlformats.org/officeDocument/2006/relationships" id="259" r:id="R6321510cbd254f4e"/>
    <p:sldId xmlns:r="http://schemas.openxmlformats.org/officeDocument/2006/relationships" id="260" r:id="R44b070be61e6494c"/>
    <p:sldId xmlns:r="http://schemas.openxmlformats.org/officeDocument/2006/relationships" id="261" r:id="R629d00f3b4624905"/>
    <p:sldId xmlns:r="http://schemas.openxmlformats.org/officeDocument/2006/relationships" id="262" r:id="R3473cb0e997e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607cfe1e14579" /><Relationship Type="http://schemas.openxmlformats.org/officeDocument/2006/relationships/slide" Target="/ppt/slides/slide1.xml" Id="Ra11ee7e086bb41af" /><Relationship Type="http://schemas.openxmlformats.org/officeDocument/2006/relationships/slide" Target="/ppt/slides/slide2.xml" Id="Re09e987367614e79" /><Relationship Type="http://schemas.openxmlformats.org/officeDocument/2006/relationships/slide" Target="/ppt/slides/slide3.xml" Id="R935bec30f9f94086" /><Relationship Type="http://schemas.openxmlformats.org/officeDocument/2006/relationships/slide" Target="/ppt/slides/slide4.xml" Id="R6321510cbd254f4e" /><Relationship Type="http://schemas.openxmlformats.org/officeDocument/2006/relationships/slide" Target="/ppt/slides/slide5.xml" Id="R44b070be61e6494c" /><Relationship Type="http://schemas.openxmlformats.org/officeDocument/2006/relationships/slide" Target="/ppt/slides/slide6.xml" Id="R629d00f3b4624905" /><Relationship Type="http://schemas.openxmlformats.org/officeDocument/2006/relationships/slide" Target="/ppt/slides/slide7.xml" Id="R3473cb0e997e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c99d5e0b049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7d4a8ddfc413e" /><Relationship Type="http://schemas.openxmlformats.org/officeDocument/2006/relationships/theme" Target="/ppt/slideMasters/theme/theme1.xml" Id="R3e0de0c03bad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87d4a8ddfc41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7c74fd959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257901e5d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c136d92d5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cb4a7646b46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35a0d96b24a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353d2bb5c44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f6d4726594a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LUGGEN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LUGGEN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5 475 699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−311 611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−310 068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−178 844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946 551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SALMI BENTE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99 20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luggen-a@online.no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968 360 957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LUGGEN AS</a:t>
            </a:r>
          </a:p>
        </p:txBody>
      </p:sp>
    </p:spTree>
  </p:cSld>
  <p:clrMapOvr>
    <a:masterClrMapping xmlns:a="http://schemas.openxmlformats.org/drawingml/2006/main"/>
  </p:clrMapOvr>
</p:sld>
</file>