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d33feea5ee47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d18dd95df34b28"/>
  </p:sldMasterIdLst>
  <p:sldIdLst>
    <p:sldId xmlns:r="http://schemas.openxmlformats.org/officeDocument/2006/relationships" id="256" r:id="Rd214ade33a18408d"/>
    <p:sldId xmlns:r="http://schemas.openxmlformats.org/officeDocument/2006/relationships" id="257" r:id="R8b2d1f50ae904f83"/>
    <p:sldId xmlns:r="http://schemas.openxmlformats.org/officeDocument/2006/relationships" id="258" r:id="R3e6abcf5938f4ad7"/>
    <p:sldId xmlns:r="http://schemas.openxmlformats.org/officeDocument/2006/relationships" id="259" r:id="Rfcb6edc052ee4187"/>
    <p:sldId xmlns:r="http://schemas.openxmlformats.org/officeDocument/2006/relationships" id="260" r:id="R74a560fc69f242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d18dd95df34b28" /><Relationship Type="http://schemas.openxmlformats.org/officeDocument/2006/relationships/slide" Target="/ppt/slides/slide1.xml" Id="Rd214ade33a18408d" /><Relationship Type="http://schemas.openxmlformats.org/officeDocument/2006/relationships/slide" Target="/ppt/slides/slide2.xml" Id="R8b2d1f50ae904f83" /><Relationship Type="http://schemas.openxmlformats.org/officeDocument/2006/relationships/slide" Target="/ppt/slides/slide3.xml" Id="R3e6abcf5938f4ad7" /><Relationship Type="http://schemas.openxmlformats.org/officeDocument/2006/relationships/slide" Target="/ppt/slides/slide4.xml" Id="Rfcb6edc052ee4187" /><Relationship Type="http://schemas.openxmlformats.org/officeDocument/2006/relationships/slide" Target="/ppt/slides/slide5.xml" Id="R74a560fc69f242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141a2a91d48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101d9ee714c33" /><Relationship Type="http://schemas.openxmlformats.org/officeDocument/2006/relationships/theme" Target="/ppt/slideMasters/theme/theme1.xml" Id="Rab74d47a0e674d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6101d9ee714c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11dfbecf043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af999cd4d47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e7d4ad9a04c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9377f0c7147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b90bd28a84b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968 358 510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MONI AS</a:t>
            </a:r>
          </a:p>
        </p:txBody>
      </p:sp>
    </p:spTree>
  </p:cSld>
  <p:clrMapOvr>
    <a:masterClrMapping xmlns:a="http://schemas.openxmlformats.org/drawingml/2006/main"/>
  </p:clrMapOvr>
</p:sld>
</file>