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981a0c467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23571cb1ee4a88"/>
  </p:sldMasterIdLst>
  <p:sldIdLst>
    <p:sldId xmlns:r="http://schemas.openxmlformats.org/officeDocument/2006/relationships" id="256" r:id="Rd900aa9d0de3498c"/>
    <p:sldId xmlns:r="http://schemas.openxmlformats.org/officeDocument/2006/relationships" id="257" r:id="R0ece6937a30c451f"/>
    <p:sldId xmlns:r="http://schemas.openxmlformats.org/officeDocument/2006/relationships" id="258" r:id="R21f05fb515754cf5"/>
    <p:sldId xmlns:r="http://schemas.openxmlformats.org/officeDocument/2006/relationships" id="259" r:id="R8b239b8a498448bf"/>
    <p:sldId xmlns:r="http://schemas.openxmlformats.org/officeDocument/2006/relationships" id="260" r:id="R070e571dd7a34e86"/>
    <p:sldId xmlns:r="http://schemas.openxmlformats.org/officeDocument/2006/relationships" id="261" r:id="R40192cf44043436a"/>
    <p:sldId xmlns:r="http://schemas.openxmlformats.org/officeDocument/2006/relationships" id="262" r:id="Rf8696baf63084d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3571cb1ee4a88" /><Relationship Type="http://schemas.openxmlformats.org/officeDocument/2006/relationships/slide" Target="/ppt/slides/slide1.xml" Id="Rd900aa9d0de3498c" /><Relationship Type="http://schemas.openxmlformats.org/officeDocument/2006/relationships/slide" Target="/ppt/slides/slide2.xml" Id="R0ece6937a30c451f" /><Relationship Type="http://schemas.openxmlformats.org/officeDocument/2006/relationships/slide" Target="/ppt/slides/slide3.xml" Id="R21f05fb515754cf5" /><Relationship Type="http://schemas.openxmlformats.org/officeDocument/2006/relationships/slide" Target="/ppt/slides/slide4.xml" Id="R8b239b8a498448bf" /><Relationship Type="http://schemas.openxmlformats.org/officeDocument/2006/relationships/slide" Target="/ppt/slides/slide5.xml" Id="R070e571dd7a34e86" /><Relationship Type="http://schemas.openxmlformats.org/officeDocument/2006/relationships/slide" Target="/ppt/slides/slide6.xml" Id="R40192cf44043436a" /><Relationship Type="http://schemas.openxmlformats.org/officeDocument/2006/relationships/slide" Target="/ppt/slides/slide7.xml" Id="Rf8696baf63084d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ca7d89e20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59ee283714217" /><Relationship Type="http://schemas.openxmlformats.org/officeDocument/2006/relationships/theme" Target="/ppt/slideMasters/theme/theme1.xml" Id="R8d49a9a7b0dc49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59ee2837142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50e38fa2445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3c4d6aeb1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b5952c069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4313a658f4d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251956f7c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ee714346041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cea587f0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J. E. ULVEN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J. E. ULVEN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2 403 463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6 695 318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7 157 442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TRENYKEN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Ekebergveien 191B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J. E. ULVEN AS</a:t>
            </a:r>
          </a:p>
        </p:txBody>
      </p:sp>
    </p:spTree>
  </p:cSld>
  <p:clrMapOvr>
    <a:masterClrMapping xmlns:a="http://schemas.openxmlformats.org/drawingml/2006/main"/>
  </p:clrMapOvr>
</p:sld>
</file>