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646a28f7f640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c33d5af6f4817"/>
  </p:sldMasterIdLst>
  <p:sldIdLst>
    <p:sldId xmlns:r="http://schemas.openxmlformats.org/officeDocument/2006/relationships" id="256" r:id="R770ac068b8cc40b9"/>
    <p:sldId xmlns:r="http://schemas.openxmlformats.org/officeDocument/2006/relationships" id="257" r:id="R5180310e7e5a4800"/>
    <p:sldId xmlns:r="http://schemas.openxmlformats.org/officeDocument/2006/relationships" id="258" r:id="R2d37a05659e34c6b"/>
    <p:sldId xmlns:r="http://schemas.openxmlformats.org/officeDocument/2006/relationships" id="259" r:id="R6bfa83496d7c4b7a"/>
    <p:sldId xmlns:r="http://schemas.openxmlformats.org/officeDocument/2006/relationships" id="260" r:id="R8bfd8511a1f440df"/>
    <p:sldId xmlns:r="http://schemas.openxmlformats.org/officeDocument/2006/relationships" id="261" r:id="R3642af93db69412e"/>
    <p:sldId xmlns:r="http://schemas.openxmlformats.org/officeDocument/2006/relationships" id="262" r:id="Rfdd7ffdceac7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c33d5af6f4817" /><Relationship Type="http://schemas.openxmlformats.org/officeDocument/2006/relationships/slide" Target="/ppt/slides/slide1.xml" Id="R770ac068b8cc40b9" /><Relationship Type="http://schemas.openxmlformats.org/officeDocument/2006/relationships/slide" Target="/ppt/slides/slide2.xml" Id="R5180310e7e5a4800" /><Relationship Type="http://schemas.openxmlformats.org/officeDocument/2006/relationships/slide" Target="/ppt/slides/slide3.xml" Id="R2d37a05659e34c6b" /><Relationship Type="http://schemas.openxmlformats.org/officeDocument/2006/relationships/slide" Target="/ppt/slides/slide4.xml" Id="R6bfa83496d7c4b7a" /><Relationship Type="http://schemas.openxmlformats.org/officeDocument/2006/relationships/slide" Target="/ppt/slides/slide5.xml" Id="R8bfd8511a1f440df" /><Relationship Type="http://schemas.openxmlformats.org/officeDocument/2006/relationships/slide" Target="/ppt/slides/slide6.xml" Id="R3642af93db69412e" /><Relationship Type="http://schemas.openxmlformats.org/officeDocument/2006/relationships/slide" Target="/ppt/slides/slide7.xml" Id="Rfdd7ffdceac7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26ed500304c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3067988434f79" /><Relationship Type="http://schemas.openxmlformats.org/officeDocument/2006/relationships/theme" Target="/ppt/slideMasters/theme/theme1.xml" Id="R97eac7190e964d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306798843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fd722506345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4afaf09104b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6d3357294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5b8afcc03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8c3a2fed3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f39adb30642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9a4396032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ROGNE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ROGNE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54 417 498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−231 788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6 029 260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29 636 342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LARS TORE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TORGILS KAMBESTAD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5705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11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kim.andre@rognetransport.no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968 356 488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ROGNE AS</a:t>
            </a:r>
          </a:p>
        </p:txBody>
      </p:sp>
    </p:spTree>
  </p:cSld>
  <p:clrMapOvr>
    <a:masterClrMapping xmlns:a="http://schemas.openxmlformats.org/drawingml/2006/main"/>
  </p:clrMapOvr>
</p:sld>
</file>