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4eb7ff8d5f444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5a1d4e34e946c8"/>
  </p:sldMasterIdLst>
  <p:sldIdLst>
    <p:sldId xmlns:r="http://schemas.openxmlformats.org/officeDocument/2006/relationships" id="256" r:id="Rb5b8ac06d2564f66"/>
    <p:sldId xmlns:r="http://schemas.openxmlformats.org/officeDocument/2006/relationships" id="257" r:id="R8fb982be228e46ba"/>
    <p:sldId xmlns:r="http://schemas.openxmlformats.org/officeDocument/2006/relationships" id="258" r:id="Rbe3ccb9c60774ef7"/>
    <p:sldId xmlns:r="http://schemas.openxmlformats.org/officeDocument/2006/relationships" id="259" r:id="Ra3fd7f7fadc24c35"/>
    <p:sldId xmlns:r="http://schemas.openxmlformats.org/officeDocument/2006/relationships" id="260" r:id="Rafc7065dd0de45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5a1d4e34e946c8" /><Relationship Type="http://schemas.openxmlformats.org/officeDocument/2006/relationships/slide" Target="/ppt/slides/slide1.xml" Id="Rb5b8ac06d2564f66" /><Relationship Type="http://schemas.openxmlformats.org/officeDocument/2006/relationships/slide" Target="/ppt/slides/slide2.xml" Id="R8fb982be228e46ba" /><Relationship Type="http://schemas.openxmlformats.org/officeDocument/2006/relationships/slide" Target="/ppt/slides/slide3.xml" Id="Rbe3ccb9c60774ef7" /><Relationship Type="http://schemas.openxmlformats.org/officeDocument/2006/relationships/slide" Target="/ppt/slides/slide4.xml" Id="Ra3fd7f7fadc24c35" /><Relationship Type="http://schemas.openxmlformats.org/officeDocument/2006/relationships/slide" Target="/ppt/slides/slide5.xml" Id="Rafc7065dd0de45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b0ed527afd46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2581ff09e64549" /><Relationship Type="http://schemas.openxmlformats.org/officeDocument/2006/relationships/theme" Target="/ppt/slideMasters/theme/theme1.xml" Id="R83465dbe06664e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2581ff09e645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80f7055edf4a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bff205f9bd40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965f90a8504f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4aac3e7d734e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17dbae8b3a4f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MILJØ TECH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 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MILJØ TECH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 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 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 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968 352 202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 TECH AS</a:t>
            </a:r>
          </a:p>
        </p:txBody>
      </p:sp>
    </p:spTree>
  </p:cSld>
  <p:clrMapOvr>
    <a:masterClrMapping xmlns:a="http://schemas.openxmlformats.org/drawingml/2006/main"/>
  </p:clrMapOvr>
</p:sld>
</file>