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242681bf65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e4f37a2b54014"/>
  </p:sldMasterIdLst>
  <p:sldIdLst>
    <p:sldId xmlns:r="http://schemas.openxmlformats.org/officeDocument/2006/relationships" id="256" r:id="R09d1b3cc52dd4849"/>
    <p:sldId xmlns:r="http://schemas.openxmlformats.org/officeDocument/2006/relationships" id="257" r:id="Rbd25c2382674421c"/>
    <p:sldId xmlns:r="http://schemas.openxmlformats.org/officeDocument/2006/relationships" id="258" r:id="R9d8ecb28443f49f3"/>
    <p:sldId xmlns:r="http://schemas.openxmlformats.org/officeDocument/2006/relationships" id="259" r:id="Re2d7b0288cfa47a7"/>
    <p:sldId xmlns:r="http://schemas.openxmlformats.org/officeDocument/2006/relationships" id="260" r:id="Re82157735bf6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e4f37a2b54014" /><Relationship Type="http://schemas.openxmlformats.org/officeDocument/2006/relationships/slide" Target="/ppt/slides/slide1.xml" Id="R09d1b3cc52dd4849" /><Relationship Type="http://schemas.openxmlformats.org/officeDocument/2006/relationships/slide" Target="/ppt/slides/slide2.xml" Id="Rbd25c2382674421c" /><Relationship Type="http://schemas.openxmlformats.org/officeDocument/2006/relationships/slide" Target="/ppt/slides/slide3.xml" Id="R9d8ecb28443f49f3" /><Relationship Type="http://schemas.openxmlformats.org/officeDocument/2006/relationships/slide" Target="/ppt/slides/slide4.xml" Id="Re2d7b0288cfa47a7" /><Relationship Type="http://schemas.openxmlformats.org/officeDocument/2006/relationships/slide" Target="/ppt/slides/slide5.xml" Id="Re82157735bf6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233fd7cae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0ac2f05444d1" /><Relationship Type="http://schemas.openxmlformats.org/officeDocument/2006/relationships/theme" Target="/ppt/slideMasters/theme/theme1.xml" Id="Rd89849eea746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2d0ac2f05444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eda6f8f39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e561c3541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e75848b72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89faaa375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8efd39c35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