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0b99e9163a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74db387cb4d0e"/>
  </p:sldMasterIdLst>
  <p:sldIdLst>
    <p:sldId xmlns:r="http://schemas.openxmlformats.org/officeDocument/2006/relationships" id="256" r:id="R50338973025940e5"/>
    <p:sldId xmlns:r="http://schemas.openxmlformats.org/officeDocument/2006/relationships" id="257" r:id="R2bf49dab78784a56"/>
    <p:sldId xmlns:r="http://schemas.openxmlformats.org/officeDocument/2006/relationships" id="258" r:id="Red535685982640cb"/>
    <p:sldId xmlns:r="http://schemas.openxmlformats.org/officeDocument/2006/relationships" id="259" r:id="Rbf4ae502cec04e02"/>
    <p:sldId xmlns:r="http://schemas.openxmlformats.org/officeDocument/2006/relationships" id="260" r:id="R2541800bb38e4f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74db387cb4d0e" /><Relationship Type="http://schemas.openxmlformats.org/officeDocument/2006/relationships/slide" Target="/ppt/slides/slide1.xml" Id="R50338973025940e5" /><Relationship Type="http://schemas.openxmlformats.org/officeDocument/2006/relationships/slide" Target="/ppt/slides/slide2.xml" Id="R2bf49dab78784a56" /><Relationship Type="http://schemas.openxmlformats.org/officeDocument/2006/relationships/slide" Target="/ppt/slides/slide3.xml" Id="Red535685982640cb" /><Relationship Type="http://schemas.openxmlformats.org/officeDocument/2006/relationships/slide" Target="/ppt/slides/slide4.xml" Id="Rbf4ae502cec04e02" /><Relationship Type="http://schemas.openxmlformats.org/officeDocument/2006/relationships/slide" Target="/ppt/slides/slide5.xml" Id="R2541800bb38e4f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656af5e7d46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6f057a194518" /><Relationship Type="http://schemas.openxmlformats.org/officeDocument/2006/relationships/theme" Target="/ppt/slideMasters/theme/theme1.xml" Id="R7d156441813d45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a6f057a19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322604270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1f2d5ce2a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84b2952ef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8d94df7b4e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95bb437c5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