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dfd0371800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1600abe0f74618"/>
  </p:sldMasterIdLst>
  <p:sldIdLst>
    <p:sldId xmlns:r="http://schemas.openxmlformats.org/officeDocument/2006/relationships" id="256" r:id="Rea8d6839819749f7"/>
    <p:sldId xmlns:r="http://schemas.openxmlformats.org/officeDocument/2006/relationships" id="257" r:id="R59d6e30b80c7437e"/>
    <p:sldId xmlns:r="http://schemas.openxmlformats.org/officeDocument/2006/relationships" id="258" r:id="R3830fcf0b8714dc4"/>
    <p:sldId xmlns:r="http://schemas.openxmlformats.org/officeDocument/2006/relationships" id="259" r:id="R8877814e2dca4db0"/>
    <p:sldId xmlns:r="http://schemas.openxmlformats.org/officeDocument/2006/relationships" id="260" r:id="R0a1577522ac24579"/>
    <p:sldId xmlns:r="http://schemas.openxmlformats.org/officeDocument/2006/relationships" id="261" r:id="R0f71db09157048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600abe0f74618" /><Relationship Type="http://schemas.openxmlformats.org/officeDocument/2006/relationships/slide" Target="/ppt/slides/slide1.xml" Id="Rea8d6839819749f7" /><Relationship Type="http://schemas.openxmlformats.org/officeDocument/2006/relationships/slide" Target="/ppt/slides/slide2.xml" Id="R59d6e30b80c7437e" /><Relationship Type="http://schemas.openxmlformats.org/officeDocument/2006/relationships/slide" Target="/ppt/slides/slide3.xml" Id="R3830fcf0b8714dc4" /><Relationship Type="http://schemas.openxmlformats.org/officeDocument/2006/relationships/slide" Target="/ppt/slides/slide4.xml" Id="R8877814e2dca4db0" /><Relationship Type="http://schemas.openxmlformats.org/officeDocument/2006/relationships/slide" Target="/ppt/slides/slide5.xml" Id="R0a1577522ac24579" /><Relationship Type="http://schemas.openxmlformats.org/officeDocument/2006/relationships/slide" Target="/ppt/slides/slide6.xml" Id="R0f71db09157048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54f189c1d49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68ec7f66a4464" /><Relationship Type="http://schemas.openxmlformats.org/officeDocument/2006/relationships/theme" Target="/ppt/slideMasters/theme/theme1.xml" Id="R9cb2754c3c8e47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c68ec7f66a44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3b4743ff64c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518d372bb43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a5048aac8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df4eb4b93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8b11126464e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824d8b87c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