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460834096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07623e5494453"/>
  </p:sldMasterIdLst>
  <p:sldIdLst>
    <p:sldId xmlns:r="http://schemas.openxmlformats.org/officeDocument/2006/relationships" id="256" r:id="R5cf56ac81bb044a8"/>
    <p:sldId xmlns:r="http://schemas.openxmlformats.org/officeDocument/2006/relationships" id="257" r:id="Rada856d724104831"/>
    <p:sldId xmlns:r="http://schemas.openxmlformats.org/officeDocument/2006/relationships" id="258" r:id="Reb3bca0b47444348"/>
    <p:sldId xmlns:r="http://schemas.openxmlformats.org/officeDocument/2006/relationships" id="259" r:id="Rfc9fbc5092864733"/>
    <p:sldId xmlns:r="http://schemas.openxmlformats.org/officeDocument/2006/relationships" id="260" r:id="R69766b64a20342e0"/>
    <p:sldId xmlns:r="http://schemas.openxmlformats.org/officeDocument/2006/relationships" id="261" r:id="R9c0759dba9f0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07623e5494453" /><Relationship Type="http://schemas.openxmlformats.org/officeDocument/2006/relationships/slide" Target="/ppt/slides/slide1.xml" Id="R5cf56ac81bb044a8" /><Relationship Type="http://schemas.openxmlformats.org/officeDocument/2006/relationships/slide" Target="/ppt/slides/slide2.xml" Id="Rada856d724104831" /><Relationship Type="http://schemas.openxmlformats.org/officeDocument/2006/relationships/slide" Target="/ppt/slides/slide3.xml" Id="Reb3bca0b47444348" /><Relationship Type="http://schemas.openxmlformats.org/officeDocument/2006/relationships/slide" Target="/ppt/slides/slide4.xml" Id="Rfc9fbc5092864733" /><Relationship Type="http://schemas.openxmlformats.org/officeDocument/2006/relationships/slide" Target="/ppt/slides/slide5.xml" Id="R69766b64a20342e0" /><Relationship Type="http://schemas.openxmlformats.org/officeDocument/2006/relationships/slide" Target="/ppt/slides/slide6.xml" Id="R9c0759dba9f0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bdfc8675540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19a0736e34628" /><Relationship Type="http://schemas.openxmlformats.org/officeDocument/2006/relationships/theme" Target="/ppt/slideMasters/theme/theme1.xml" Id="R6a9cf486c26748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b19a0736e346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00f9ce964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61243ca084c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83605d14f47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27ab0233a44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fe62ea659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e201c0b114a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