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6851d6ebac4f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a4f3c21d714979"/>
  </p:sldMasterIdLst>
  <p:sldIdLst>
    <p:sldId xmlns:r="http://schemas.openxmlformats.org/officeDocument/2006/relationships" id="256" r:id="R9ad55b236bc24cc4"/>
    <p:sldId xmlns:r="http://schemas.openxmlformats.org/officeDocument/2006/relationships" id="257" r:id="Rcfcd7697461c4226"/>
    <p:sldId xmlns:r="http://schemas.openxmlformats.org/officeDocument/2006/relationships" id="258" r:id="Rd5bfc4a8f12a4ced"/>
    <p:sldId xmlns:r="http://schemas.openxmlformats.org/officeDocument/2006/relationships" id="259" r:id="Rfd433bdcf5e44c4e"/>
    <p:sldId xmlns:r="http://schemas.openxmlformats.org/officeDocument/2006/relationships" id="260" r:id="R161faa1e2fae4fe3"/>
    <p:sldId xmlns:r="http://schemas.openxmlformats.org/officeDocument/2006/relationships" id="261" r:id="R5212d7242e2041b0"/>
    <p:sldId xmlns:r="http://schemas.openxmlformats.org/officeDocument/2006/relationships" id="262" r:id="R1214fd2a4f4847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a4f3c21d714979" /><Relationship Type="http://schemas.openxmlformats.org/officeDocument/2006/relationships/slide" Target="/ppt/slides/slide1.xml" Id="R9ad55b236bc24cc4" /><Relationship Type="http://schemas.openxmlformats.org/officeDocument/2006/relationships/slide" Target="/ppt/slides/slide2.xml" Id="Rcfcd7697461c4226" /><Relationship Type="http://schemas.openxmlformats.org/officeDocument/2006/relationships/slide" Target="/ppt/slides/slide3.xml" Id="Rd5bfc4a8f12a4ced" /><Relationship Type="http://schemas.openxmlformats.org/officeDocument/2006/relationships/slide" Target="/ppt/slides/slide4.xml" Id="Rfd433bdcf5e44c4e" /><Relationship Type="http://schemas.openxmlformats.org/officeDocument/2006/relationships/slide" Target="/ppt/slides/slide5.xml" Id="R161faa1e2fae4fe3" /><Relationship Type="http://schemas.openxmlformats.org/officeDocument/2006/relationships/slide" Target="/ppt/slides/slide6.xml" Id="R5212d7242e2041b0" /><Relationship Type="http://schemas.openxmlformats.org/officeDocument/2006/relationships/slide" Target="/ppt/slides/slide7.xml" Id="R1214fd2a4f4847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4b4c15b4ce48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d027993b474120" /><Relationship Type="http://schemas.openxmlformats.org/officeDocument/2006/relationships/theme" Target="/ppt/slideMasters/theme/theme1.xml" Id="Rc50a26c3a23a4a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d027993b4741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b0bd93adf47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755200d70646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0364281c04a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bf1f2730743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7d5b4fcd344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dbe69675647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ce8e912864e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SPORTS MARKETING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 MARKETING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SPORTS MARKETING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 MARKETING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 MARKETING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 MARKETING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768 000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545 733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424 406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401 175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696 757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 MARKETING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SVENSON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 MARKETING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Heimdalls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1511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25 05 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968 341 553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 MARKETING AS</a:t>
            </a:r>
          </a:p>
        </p:txBody>
      </p:sp>
    </p:spTree>
  </p:cSld>
  <p:clrMapOvr>
    <a:masterClrMapping xmlns:a="http://schemas.openxmlformats.org/drawingml/2006/main"/>
  </p:clrMapOvr>
</p:sld>
</file>