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109b1abe39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dac95cacb44a1"/>
  </p:sldMasterIdLst>
  <p:sldIdLst>
    <p:sldId xmlns:r="http://schemas.openxmlformats.org/officeDocument/2006/relationships" id="256" r:id="R64c5e88e0446482c"/>
    <p:sldId xmlns:r="http://schemas.openxmlformats.org/officeDocument/2006/relationships" id="257" r:id="R569ef9f9bdaa469c"/>
    <p:sldId xmlns:r="http://schemas.openxmlformats.org/officeDocument/2006/relationships" id="258" r:id="R512dc57f8e2c4ad5"/>
    <p:sldId xmlns:r="http://schemas.openxmlformats.org/officeDocument/2006/relationships" id="259" r:id="R196385e7e5ab440a"/>
    <p:sldId xmlns:r="http://schemas.openxmlformats.org/officeDocument/2006/relationships" id="260" r:id="Rf5b00edd026a4743"/>
    <p:sldId xmlns:r="http://schemas.openxmlformats.org/officeDocument/2006/relationships" id="261" r:id="Rc5fce0387d984788"/>
    <p:sldId xmlns:r="http://schemas.openxmlformats.org/officeDocument/2006/relationships" id="262" r:id="R19c1e073b58e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dac95cacb44a1" /><Relationship Type="http://schemas.openxmlformats.org/officeDocument/2006/relationships/slide" Target="/ppt/slides/slide1.xml" Id="R64c5e88e0446482c" /><Relationship Type="http://schemas.openxmlformats.org/officeDocument/2006/relationships/slide" Target="/ppt/slides/slide2.xml" Id="R569ef9f9bdaa469c" /><Relationship Type="http://schemas.openxmlformats.org/officeDocument/2006/relationships/slide" Target="/ppt/slides/slide3.xml" Id="R512dc57f8e2c4ad5" /><Relationship Type="http://schemas.openxmlformats.org/officeDocument/2006/relationships/slide" Target="/ppt/slides/slide4.xml" Id="R196385e7e5ab440a" /><Relationship Type="http://schemas.openxmlformats.org/officeDocument/2006/relationships/slide" Target="/ppt/slides/slide5.xml" Id="Rf5b00edd026a4743" /><Relationship Type="http://schemas.openxmlformats.org/officeDocument/2006/relationships/slide" Target="/ppt/slides/slide6.xml" Id="Rc5fce0387d984788" /><Relationship Type="http://schemas.openxmlformats.org/officeDocument/2006/relationships/slide" Target="/ppt/slides/slide7.xml" Id="R19c1e073b58e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3ef9e897242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51d9adc3c4da2" /><Relationship Type="http://schemas.openxmlformats.org/officeDocument/2006/relationships/theme" Target="/ppt/slideMasters/theme/theme1.xml" Id="R43d155d94dea4d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51d9adc3c4d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81426ded2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f4b490788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977ecd4ad4e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d6ec45eab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90ed759c1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5563ab48b4b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dcafbe8e9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HOTELL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HOTELL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HOTELL HOLDING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HOTELL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HOTELL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HOTELL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49 576 453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7 546 099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4 901 448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13 777 042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52 918 507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HOTELL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NEDBERGE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HOTELL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968 326 325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HOTELL HOLDING AS</a:t>
            </a:r>
          </a:p>
        </p:txBody>
      </p:sp>
    </p:spTree>
  </p:cSld>
  <p:clrMapOvr>
    <a:masterClrMapping xmlns:a="http://schemas.openxmlformats.org/drawingml/2006/main"/>
  </p:clrMapOvr>
</p:sld>
</file>