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bbfe9d8ce34a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39c97301a64828"/>
  </p:sldMasterIdLst>
  <p:sldIdLst>
    <p:sldId xmlns:r="http://schemas.openxmlformats.org/officeDocument/2006/relationships" id="256" r:id="Rb3d17dd39d844259"/>
    <p:sldId xmlns:r="http://schemas.openxmlformats.org/officeDocument/2006/relationships" id="257" r:id="R3bce9dfecb974f24"/>
    <p:sldId xmlns:r="http://schemas.openxmlformats.org/officeDocument/2006/relationships" id="258" r:id="R59dd48d8c6914906"/>
    <p:sldId xmlns:r="http://schemas.openxmlformats.org/officeDocument/2006/relationships" id="259" r:id="Rb05700d9749e4049"/>
    <p:sldId xmlns:r="http://schemas.openxmlformats.org/officeDocument/2006/relationships" id="260" r:id="R63a8a194ebd64451"/>
    <p:sldId xmlns:r="http://schemas.openxmlformats.org/officeDocument/2006/relationships" id="261" r:id="Rebcaf0738b824c7f"/>
    <p:sldId xmlns:r="http://schemas.openxmlformats.org/officeDocument/2006/relationships" id="262" r:id="Rea2e637f050944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39c97301a64828" /><Relationship Type="http://schemas.openxmlformats.org/officeDocument/2006/relationships/slide" Target="/ppt/slides/slide1.xml" Id="Rb3d17dd39d844259" /><Relationship Type="http://schemas.openxmlformats.org/officeDocument/2006/relationships/slide" Target="/ppt/slides/slide2.xml" Id="R3bce9dfecb974f24" /><Relationship Type="http://schemas.openxmlformats.org/officeDocument/2006/relationships/slide" Target="/ppt/slides/slide3.xml" Id="R59dd48d8c6914906" /><Relationship Type="http://schemas.openxmlformats.org/officeDocument/2006/relationships/slide" Target="/ppt/slides/slide4.xml" Id="Rb05700d9749e4049" /><Relationship Type="http://schemas.openxmlformats.org/officeDocument/2006/relationships/slide" Target="/ppt/slides/slide5.xml" Id="R63a8a194ebd64451" /><Relationship Type="http://schemas.openxmlformats.org/officeDocument/2006/relationships/slide" Target="/ppt/slides/slide6.xml" Id="Rebcaf0738b824c7f" /><Relationship Type="http://schemas.openxmlformats.org/officeDocument/2006/relationships/slide" Target="/ppt/slides/slide7.xml" Id="Rea2e637f050944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91f6b48fcd4d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25b04c27249ac" /><Relationship Type="http://schemas.openxmlformats.org/officeDocument/2006/relationships/theme" Target="/ppt/slideMasters/theme/theme1.xml" Id="R1d3556e9be7d45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925b04c27249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aff78a7874a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0cf2d20eb46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0279eb1fd42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463187f2e46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21e41c9b14b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91e3e9da547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293ac21794f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 RØRSERVICE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8 946 331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−313 757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−233 885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5 575 099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6 961 870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NYVOLD JOHNSEN  –  54,5 %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NYVOLD JOHNSEN  –  36,4 %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EGIL JOHNSEN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Hagaveg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91 01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mail@nesrorservice.no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968 321 811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RØRSERVICE AS</a:t>
            </a:r>
          </a:p>
        </p:txBody>
      </p:sp>
    </p:spTree>
  </p:cSld>
  <p:clrMapOvr>
    <a:masterClrMapping xmlns:a="http://schemas.openxmlformats.org/drawingml/2006/main"/>
  </p:clrMapOvr>
</p:sld>
</file>