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ac803341a142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a0d8916e684da0"/>
  </p:sldMasterIdLst>
  <p:sldIdLst>
    <p:sldId xmlns:r="http://schemas.openxmlformats.org/officeDocument/2006/relationships" id="256" r:id="Rfadff0cbcea64812"/>
    <p:sldId xmlns:r="http://schemas.openxmlformats.org/officeDocument/2006/relationships" id="257" r:id="R56a99091da6e4f5f"/>
    <p:sldId xmlns:r="http://schemas.openxmlformats.org/officeDocument/2006/relationships" id="258" r:id="Rcc140a59a9864d19"/>
    <p:sldId xmlns:r="http://schemas.openxmlformats.org/officeDocument/2006/relationships" id="259" r:id="Rcdd724bd00514b22"/>
    <p:sldId xmlns:r="http://schemas.openxmlformats.org/officeDocument/2006/relationships" id="260" r:id="R20e28a73fbe44d42"/>
    <p:sldId xmlns:r="http://schemas.openxmlformats.org/officeDocument/2006/relationships" id="261" r:id="Rf7caf2469d2047c5"/>
    <p:sldId xmlns:r="http://schemas.openxmlformats.org/officeDocument/2006/relationships" id="262" r:id="R6889b81a324343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a0d8916e684da0" /><Relationship Type="http://schemas.openxmlformats.org/officeDocument/2006/relationships/slide" Target="/ppt/slides/slide1.xml" Id="Rfadff0cbcea64812" /><Relationship Type="http://schemas.openxmlformats.org/officeDocument/2006/relationships/slide" Target="/ppt/slides/slide2.xml" Id="R56a99091da6e4f5f" /><Relationship Type="http://schemas.openxmlformats.org/officeDocument/2006/relationships/slide" Target="/ppt/slides/slide3.xml" Id="Rcc140a59a9864d19" /><Relationship Type="http://schemas.openxmlformats.org/officeDocument/2006/relationships/slide" Target="/ppt/slides/slide4.xml" Id="Rcdd724bd00514b22" /><Relationship Type="http://schemas.openxmlformats.org/officeDocument/2006/relationships/slide" Target="/ppt/slides/slide5.xml" Id="R20e28a73fbe44d42" /><Relationship Type="http://schemas.openxmlformats.org/officeDocument/2006/relationships/slide" Target="/ppt/slides/slide6.xml" Id="Rf7caf2469d2047c5" /><Relationship Type="http://schemas.openxmlformats.org/officeDocument/2006/relationships/slide" Target="/ppt/slides/slide7.xml" Id="R6889b81a324343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2f86d2a1b41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b906898f041a1" /><Relationship Type="http://schemas.openxmlformats.org/officeDocument/2006/relationships/theme" Target="/ppt/slideMasters/theme/theme1.xml" Id="Re44093871b5b49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0b906898f041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dc5f5a17b46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c09a7824842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7f0e86def44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e377a79a448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00ffdc75641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ab81c14b34e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513d2c89140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SKOVLI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SKOVLI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SKOVLI BYGG AS ble etablert [år] og holder til i Dilling.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SKOVLI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SKOVLI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SKOVLI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350 217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16 963 234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17 079 205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SKOVLI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SKOVLI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SKOVLI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Larkollveien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1570 Dilling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268035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harald@skovli.no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968 316 281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SKOVLI BYGG AS</a:t>
            </a:r>
          </a:p>
        </p:txBody>
      </p:sp>
    </p:spTree>
  </p:cSld>
  <p:clrMapOvr>
    <a:masterClrMapping xmlns:a="http://schemas.openxmlformats.org/drawingml/2006/main"/>
  </p:clrMapOvr>
</p:sld>
</file>