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202f610b6845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b22f55ae154c11"/>
  </p:sldMasterIdLst>
  <p:sldIdLst>
    <p:sldId xmlns:r="http://schemas.openxmlformats.org/officeDocument/2006/relationships" id="256" r:id="R5cc25b6921de4f67"/>
    <p:sldId xmlns:r="http://schemas.openxmlformats.org/officeDocument/2006/relationships" id="257" r:id="R526c05f3000c4d7c"/>
    <p:sldId xmlns:r="http://schemas.openxmlformats.org/officeDocument/2006/relationships" id="258" r:id="Rfc7ce91866d04553"/>
    <p:sldId xmlns:r="http://schemas.openxmlformats.org/officeDocument/2006/relationships" id="259" r:id="R2ca97b6c9c04495b"/>
    <p:sldId xmlns:r="http://schemas.openxmlformats.org/officeDocument/2006/relationships" id="260" r:id="R1b6a10cf7189443a"/>
    <p:sldId xmlns:r="http://schemas.openxmlformats.org/officeDocument/2006/relationships" id="261" r:id="Ra0c35ead53744b64"/>
    <p:sldId xmlns:r="http://schemas.openxmlformats.org/officeDocument/2006/relationships" id="262" r:id="R4a340d62b0004c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b22f55ae154c11" /><Relationship Type="http://schemas.openxmlformats.org/officeDocument/2006/relationships/slide" Target="/ppt/slides/slide1.xml" Id="R5cc25b6921de4f67" /><Relationship Type="http://schemas.openxmlformats.org/officeDocument/2006/relationships/slide" Target="/ppt/slides/slide2.xml" Id="R526c05f3000c4d7c" /><Relationship Type="http://schemas.openxmlformats.org/officeDocument/2006/relationships/slide" Target="/ppt/slides/slide3.xml" Id="Rfc7ce91866d04553" /><Relationship Type="http://schemas.openxmlformats.org/officeDocument/2006/relationships/slide" Target="/ppt/slides/slide4.xml" Id="R2ca97b6c9c04495b" /><Relationship Type="http://schemas.openxmlformats.org/officeDocument/2006/relationships/slide" Target="/ppt/slides/slide5.xml" Id="R1b6a10cf7189443a" /><Relationship Type="http://schemas.openxmlformats.org/officeDocument/2006/relationships/slide" Target="/ppt/slides/slide6.xml" Id="Ra0c35ead53744b64" /><Relationship Type="http://schemas.openxmlformats.org/officeDocument/2006/relationships/slide" Target="/ppt/slides/slide7.xml" Id="R4a340d62b0004c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f6061e760a42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7dff3cf8b14965" /><Relationship Type="http://schemas.openxmlformats.org/officeDocument/2006/relationships/theme" Target="/ppt/slideMasters/theme/theme1.xml" Id="Rcbb2c4a16f5f48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7dff3cf8b149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7c46d780144d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1047e2ab24e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add595c5a40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eb46cea7f42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5be7f5464347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5a60913d0849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39b67c2ac45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CIMAN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CIMAN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CIMAN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CIMAN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CIMAN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CIMAN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−490 510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1 651 081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59 802 482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61 521 834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CIMAN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KRISTIAN BUGGE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CIMAN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vei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73 21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kjell@namic.no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namic.no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968 315 021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CIMAN AS</a:t>
            </a:r>
          </a:p>
        </p:txBody>
      </p:sp>
    </p:spTree>
  </p:cSld>
  <p:clrMapOvr>
    <a:masterClrMapping xmlns:a="http://schemas.openxmlformats.org/drawingml/2006/main"/>
  </p:clrMapOvr>
</p:sld>
</file>