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516b3ba1f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e1573228d4dc4"/>
  </p:sldMasterIdLst>
  <p:sldIdLst>
    <p:sldId xmlns:r="http://schemas.openxmlformats.org/officeDocument/2006/relationships" id="256" r:id="R309d7f314b7b4ba3"/>
    <p:sldId xmlns:r="http://schemas.openxmlformats.org/officeDocument/2006/relationships" id="257" r:id="R2cb3572f83084fc0"/>
    <p:sldId xmlns:r="http://schemas.openxmlformats.org/officeDocument/2006/relationships" id="258" r:id="R642fb98c12e4456f"/>
    <p:sldId xmlns:r="http://schemas.openxmlformats.org/officeDocument/2006/relationships" id="259" r:id="Ra90d17ae3fe04b05"/>
    <p:sldId xmlns:r="http://schemas.openxmlformats.org/officeDocument/2006/relationships" id="260" r:id="Rf40f8ca86c694728"/>
    <p:sldId xmlns:r="http://schemas.openxmlformats.org/officeDocument/2006/relationships" id="261" r:id="R0fec171930bf445b"/>
    <p:sldId xmlns:r="http://schemas.openxmlformats.org/officeDocument/2006/relationships" id="262" r:id="Ref93ec304b9a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e1573228d4dc4" /><Relationship Type="http://schemas.openxmlformats.org/officeDocument/2006/relationships/slide" Target="/ppt/slides/slide1.xml" Id="R309d7f314b7b4ba3" /><Relationship Type="http://schemas.openxmlformats.org/officeDocument/2006/relationships/slide" Target="/ppt/slides/slide2.xml" Id="R2cb3572f83084fc0" /><Relationship Type="http://schemas.openxmlformats.org/officeDocument/2006/relationships/slide" Target="/ppt/slides/slide3.xml" Id="R642fb98c12e4456f" /><Relationship Type="http://schemas.openxmlformats.org/officeDocument/2006/relationships/slide" Target="/ppt/slides/slide4.xml" Id="Ra90d17ae3fe04b05" /><Relationship Type="http://schemas.openxmlformats.org/officeDocument/2006/relationships/slide" Target="/ppt/slides/slide5.xml" Id="Rf40f8ca86c694728" /><Relationship Type="http://schemas.openxmlformats.org/officeDocument/2006/relationships/slide" Target="/ppt/slides/slide6.xml" Id="R0fec171930bf445b" /><Relationship Type="http://schemas.openxmlformats.org/officeDocument/2006/relationships/slide" Target="/ppt/slides/slide7.xml" Id="Ref93ec304b9a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771cd7fc7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cdda29c64930" /><Relationship Type="http://schemas.openxmlformats.org/officeDocument/2006/relationships/theme" Target="/ppt/slideMasters/theme/theme1.xml" Id="R21129dc283de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5cdda29c6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f9a82925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97fc7754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96019d4c9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24348bdd0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c19db403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3f50ea590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da6f41e4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12 324 612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 SIRI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Industrifinans,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968 312 928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SILIMA AS</a:t>
            </a:r>
          </a:p>
        </p:txBody>
      </p:sp>
    </p:spTree>
  </p:cSld>
  <p:clrMapOvr>
    <a:masterClrMapping xmlns:a="http://schemas.openxmlformats.org/drawingml/2006/main"/>
  </p:clrMapOvr>
</p:sld>
</file>