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9ca6f580014e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10c2bff4714279"/>
  </p:sldMasterIdLst>
  <p:sldIdLst>
    <p:sldId xmlns:r="http://schemas.openxmlformats.org/officeDocument/2006/relationships" id="256" r:id="R636072b6ef3e41c9"/>
    <p:sldId xmlns:r="http://schemas.openxmlformats.org/officeDocument/2006/relationships" id="257" r:id="R5653ea00b4a64d8f"/>
    <p:sldId xmlns:r="http://schemas.openxmlformats.org/officeDocument/2006/relationships" id="258" r:id="R0e8aec03571a41d3"/>
    <p:sldId xmlns:r="http://schemas.openxmlformats.org/officeDocument/2006/relationships" id="259" r:id="R0fa574a9226a4f3a"/>
    <p:sldId xmlns:r="http://schemas.openxmlformats.org/officeDocument/2006/relationships" id="260" r:id="R8fdcd80e397a4ad5"/>
    <p:sldId xmlns:r="http://schemas.openxmlformats.org/officeDocument/2006/relationships" id="261" r:id="Re92bc6168d2f4f15"/>
    <p:sldId xmlns:r="http://schemas.openxmlformats.org/officeDocument/2006/relationships" id="262" r:id="R3e5c37000d9844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10c2bff4714279" /><Relationship Type="http://schemas.openxmlformats.org/officeDocument/2006/relationships/slide" Target="/ppt/slides/slide1.xml" Id="R636072b6ef3e41c9" /><Relationship Type="http://schemas.openxmlformats.org/officeDocument/2006/relationships/slide" Target="/ppt/slides/slide2.xml" Id="R5653ea00b4a64d8f" /><Relationship Type="http://schemas.openxmlformats.org/officeDocument/2006/relationships/slide" Target="/ppt/slides/slide3.xml" Id="R0e8aec03571a41d3" /><Relationship Type="http://schemas.openxmlformats.org/officeDocument/2006/relationships/slide" Target="/ppt/slides/slide4.xml" Id="R0fa574a9226a4f3a" /><Relationship Type="http://schemas.openxmlformats.org/officeDocument/2006/relationships/slide" Target="/ppt/slides/slide5.xml" Id="R8fdcd80e397a4ad5" /><Relationship Type="http://schemas.openxmlformats.org/officeDocument/2006/relationships/slide" Target="/ppt/slides/slide6.xml" Id="Re92bc6168d2f4f15" /><Relationship Type="http://schemas.openxmlformats.org/officeDocument/2006/relationships/slide" Target="/ppt/slides/slide7.xml" Id="R3e5c37000d9844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7864aa4b4740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10c16fb8d4db2" /><Relationship Type="http://schemas.openxmlformats.org/officeDocument/2006/relationships/theme" Target="/ppt/slideMasters/theme/theme1.xml" Id="R1c27ca00324a48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110c16fb8d4d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4939bf2bf41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701f0b0d34d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8953393394c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c0806748244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6c8c78ce24b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9f828ea2743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03e84263e4b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SUBMARA SØR-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SUBMARA SØR- 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31 699 609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2 765 193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2 978 724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9 760 198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48 651 488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SUBMARA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Midtgårdveien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95 86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post@ebmarine.no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www.ebmarine.no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968 294 237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SUBMARA SØR- VEST AS</a:t>
            </a:r>
          </a:p>
        </p:txBody>
      </p:sp>
    </p:spTree>
  </p:cSld>
  <p:clrMapOvr>
    <a:masterClrMapping xmlns:a="http://schemas.openxmlformats.org/drawingml/2006/main"/>
  </p:clrMapOvr>
</p:sld>
</file>