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aedec04e040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a8edb95fa46d6"/>
  </p:sldMasterIdLst>
  <p:sldIdLst>
    <p:sldId xmlns:r="http://schemas.openxmlformats.org/officeDocument/2006/relationships" id="256" r:id="Rb455ceaa0e9549e5"/>
    <p:sldId xmlns:r="http://schemas.openxmlformats.org/officeDocument/2006/relationships" id="257" r:id="R0e5b72f1f77a47ef"/>
    <p:sldId xmlns:r="http://schemas.openxmlformats.org/officeDocument/2006/relationships" id="258" r:id="R378793d5bee64b1e"/>
    <p:sldId xmlns:r="http://schemas.openxmlformats.org/officeDocument/2006/relationships" id="259" r:id="Rf248703a805248b2"/>
    <p:sldId xmlns:r="http://schemas.openxmlformats.org/officeDocument/2006/relationships" id="260" r:id="R181d150b683f4411"/>
    <p:sldId xmlns:r="http://schemas.openxmlformats.org/officeDocument/2006/relationships" id="261" r:id="R9610f347ef244374"/>
    <p:sldId xmlns:r="http://schemas.openxmlformats.org/officeDocument/2006/relationships" id="262" r:id="Re62026e53f0945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a8edb95fa46d6" /><Relationship Type="http://schemas.openxmlformats.org/officeDocument/2006/relationships/slide" Target="/ppt/slides/slide1.xml" Id="Rb455ceaa0e9549e5" /><Relationship Type="http://schemas.openxmlformats.org/officeDocument/2006/relationships/slide" Target="/ppt/slides/slide2.xml" Id="R0e5b72f1f77a47ef" /><Relationship Type="http://schemas.openxmlformats.org/officeDocument/2006/relationships/slide" Target="/ppt/slides/slide3.xml" Id="R378793d5bee64b1e" /><Relationship Type="http://schemas.openxmlformats.org/officeDocument/2006/relationships/slide" Target="/ppt/slides/slide4.xml" Id="Rf248703a805248b2" /><Relationship Type="http://schemas.openxmlformats.org/officeDocument/2006/relationships/slide" Target="/ppt/slides/slide5.xml" Id="R181d150b683f4411" /><Relationship Type="http://schemas.openxmlformats.org/officeDocument/2006/relationships/slide" Target="/ppt/slides/slide6.xml" Id="R9610f347ef244374" /><Relationship Type="http://schemas.openxmlformats.org/officeDocument/2006/relationships/slide" Target="/ppt/slides/slide7.xml" Id="Re62026e53f0945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fa633e765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61277f63b43d8" /><Relationship Type="http://schemas.openxmlformats.org/officeDocument/2006/relationships/theme" Target="/ppt/slideMasters/theme/theme1.xml" Id="R9cb6560d3c0345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61277f63b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de4a263ec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2b5f4eed0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d80fb8b0e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89e4594d1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537a52ebd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6906e171245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702f084ba45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SUBMARA SØR-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SØR- 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31 699 609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2 765 193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2 978 724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48 651 488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Midtgårdveien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86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post@ebmarine.no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www.ebmarine.no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968 294 237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