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544adb9ebd4c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c4ec73b618492c"/>
  </p:sldMasterIdLst>
  <p:sldIdLst>
    <p:sldId xmlns:r="http://schemas.openxmlformats.org/officeDocument/2006/relationships" id="256" r:id="Rbd09f1bd5be74ae1"/>
    <p:sldId xmlns:r="http://schemas.openxmlformats.org/officeDocument/2006/relationships" id="257" r:id="R419f041ebf7e4ad9"/>
    <p:sldId xmlns:r="http://schemas.openxmlformats.org/officeDocument/2006/relationships" id="258" r:id="Rddc31da2a3584cfe"/>
    <p:sldId xmlns:r="http://schemas.openxmlformats.org/officeDocument/2006/relationships" id="259" r:id="Ra0291e81ddcc4d5c"/>
    <p:sldId xmlns:r="http://schemas.openxmlformats.org/officeDocument/2006/relationships" id="260" r:id="R3fae8a59b2544b24"/>
    <p:sldId xmlns:r="http://schemas.openxmlformats.org/officeDocument/2006/relationships" id="261" r:id="R1a3753de4a3a4500"/>
    <p:sldId xmlns:r="http://schemas.openxmlformats.org/officeDocument/2006/relationships" id="262" r:id="R85c19f681ca64b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c4ec73b618492c" /><Relationship Type="http://schemas.openxmlformats.org/officeDocument/2006/relationships/slide" Target="/ppt/slides/slide1.xml" Id="Rbd09f1bd5be74ae1" /><Relationship Type="http://schemas.openxmlformats.org/officeDocument/2006/relationships/slide" Target="/ppt/slides/slide2.xml" Id="R419f041ebf7e4ad9" /><Relationship Type="http://schemas.openxmlformats.org/officeDocument/2006/relationships/slide" Target="/ppt/slides/slide3.xml" Id="Rddc31da2a3584cfe" /><Relationship Type="http://schemas.openxmlformats.org/officeDocument/2006/relationships/slide" Target="/ppt/slides/slide4.xml" Id="Ra0291e81ddcc4d5c" /><Relationship Type="http://schemas.openxmlformats.org/officeDocument/2006/relationships/slide" Target="/ppt/slides/slide5.xml" Id="R3fae8a59b2544b24" /><Relationship Type="http://schemas.openxmlformats.org/officeDocument/2006/relationships/slide" Target="/ppt/slides/slide6.xml" Id="R1a3753de4a3a4500" /><Relationship Type="http://schemas.openxmlformats.org/officeDocument/2006/relationships/slide" Target="/ppt/slides/slide7.xml" Id="R85c19f681ca64b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b812928f4440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8d4085c854afa" /><Relationship Type="http://schemas.openxmlformats.org/officeDocument/2006/relationships/theme" Target="/ppt/slideMasters/theme/theme1.xml" Id="Re07276726f6c4a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98d4085c854a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ec66fda4442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a7d78192244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d304cd21c44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daf0490664b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d2b26572149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8fc0f725f44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a2ecfcd7c42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SUBMARA SØR-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SØR-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SUBMARA SØR- 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SØR-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SØR-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SØR-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31 699 609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2 765 193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2 978 724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9 760 198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48 651 488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SØR-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SUBMARA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SØR-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Midtgårdveien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95 86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post@ebmarine.no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www.ebmarine.no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968 294 237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SØR- VEST AS</a:t>
            </a:r>
          </a:p>
        </p:txBody>
      </p:sp>
    </p:spTree>
  </p:cSld>
  <p:clrMapOvr>
    <a:masterClrMapping xmlns:a="http://schemas.openxmlformats.org/drawingml/2006/main"/>
  </p:clrMapOvr>
</p:sld>
</file>