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b8479f2ab45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326790fa844051"/>
  </p:sldMasterIdLst>
  <p:sldIdLst>
    <p:sldId xmlns:r="http://schemas.openxmlformats.org/officeDocument/2006/relationships" id="256" r:id="Rf3048f34644b4f7a"/>
    <p:sldId xmlns:r="http://schemas.openxmlformats.org/officeDocument/2006/relationships" id="257" r:id="R46fd53a43c3141ce"/>
    <p:sldId xmlns:r="http://schemas.openxmlformats.org/officeDocument/2006/relationships" id="258" r:id="R87e06e74b1c54508"/>
    <p:sldId xmlns:r="http://schemas.openxmlformats.org/officeDocument/2006/relationships" id="259" r:id="Rfaeed7a41ebc41a8"/>
    <p:sldId xmlns:r="http://schemas.openxmlformats.org/officeDocument/2006/relationships" id="260" r:id="R41754745950745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26790fa844051" /><Relationship Type="http://schemas.openxmlformats.org/officeDocument/2006/relationships/slide" Target="/ppt/slides/slide1.xml" Id="Rf3048f34644b4f7a" /><Relationship Type="http://schemas.openxmlformats.org/officeDocument/2006/relationships/slide" Target="/ppt/slides/slide2.xml" Id="R46fd53a43c3141ce" /><Relationship Type="http://schemas.openxmlformats.org/officeDocument/2006/relationships/slide" Target="/ppt/slides/slide3.xml" Id="R87e06e74b1c54508" /><Relationship Type="http://schemas.openxmlformats.org/officeDocument/2006/relationships/slide" Target="/ppt/slides/slide4.xml" Id="Rfaeed7a41ebc41a8" /><Relationship Type="http://schemas.openxmlformats.org/officeDocument/2006/relationships/slide" Target="/ppt/slides/slide5.xml" Id="R41754745950745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2b6a34c5f4d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a61751bfc4fd0" /><Relationship Type="http://schemas.openxmlformats.org/officeDocument/2006/relationships/theme" Target="/ppt/slideMasters/theme/theme1.xml" Id="Rde14a0e3c1b44a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da61751bfc4f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5e47d7b494d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685d029f44f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4fbc67a6b45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ad520bf6a46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ea02db86a4b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THOMAS H STENERSEN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H STENERSEN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 STENERSEN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H STENERSEN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H STENERSEN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H STENERSEN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968 285 432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H STENERSEN AS</a:t>
            </a:r>
          </a:p>
        </p:txBody>
      </p:sp>
    </p:spTree>
  </p:cSld>
  <p:clrMapOvr>
    <a:masterClrMapping xmlns:a="http://schemas.openxmlformats.org/drawingml/2006/main"/>
  </p:clrMapOvr>
</p:sld>
</file>