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3160b1ebe24f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95ec44f2f0463c"/>
  </p:sldMasterIdLst>
  <p:sldIdLst>
    <p:sldId xmlns:r="http://schemas.openxmlformats.org/officeDocument/2006/relationships" id="256" r:id="Rd2bc0fdd0d76410b"/>
    <p:sldId xmlns:r="http://schemas.openxmlformats.org/officeDocument/2006/relationships" id="257" r:id="Rd8decfc7cf6f4253"/>
    <p:sldId xmlns:r="http://schemas.openxmlformats.org/officeDocument/2006/relationships" id="258" r:id="R9bfeb10106104a2d"/>
    <p:sldId xmlns:r="http://schemas.openxmlformats.org/officeDocument/2006/relationships" id="259" r:id="Rc76a2ef158634c15"/>
    <p:sldId xmlns:r="http://schemas.openxmlformats.org/officeDocument/2006/relationships" id="260" r:id="Ref9508761c274e60"/>
    <p:sldId xmlns:r="http://schemas.openxmlformats.org/officeDocument/2006/relationships" id="261" r:id="R80e7146811c64a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95ec44f2f0463c" /><Relationship Type="http://schemas.openxmlformats.org/officeDocument/2006/relationships/slide" Target="/ppt/slides/slide1.xml" Id="Rd2bc0fdd0d76410b" /><Relationship Type="http://schemas.openxmlformats.org/officeDocument/2006/relationships/slide" Target="/ppt/slides/slide2.xml" Id="Rd8decfc7cf6f4253" /><Relationship Type="http://schemas.openxmlformats.org/officeDocument/2006/relationships/slide" Target="/ppt/slides/slide3.xml" Id="R9bfeb10106104a2d" /><Relationship Type="http://schemas.openxmlformats.org/officeDocument/2006/relationships/slide" Target="/ppt/slides/slide4.xml" Id="Rc76a2ef158634c15" /><Relationship Type="http://schemas.openxmlformats.org/officeDocument/2006/relationships/slide" Target="/ppt/slides/slide5.xml" Id="Ref9508761c274e60" /><Relationship Type="http://schemas.openxmlformats.org/officeDocument/2006/relationships/slide" Target="/ppt/slides/slide6.xml" Id="R80e7146811c64a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93eba661448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14bb8062843e5" /><Relationship Type="http://schemas.openxmlformats.org/officeDocument/2006/relationships/theme" Target="/ppt/slideMasters/theme/theme1.xml" Id="Rf15f7a508be5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514bb8062843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9778b99b4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3654b695a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07bef2e654f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4b84c798747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d6749911b44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74a3ac7eb46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ANLEGGSGARTNAR JAN ERIK SANDAL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ANLEGGSGARTNAR JAN ERIK SANDAL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ANLEGGSGARTNAR JAN ERIK SANDAL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ANLEGGSGARTNAR JAN ERIK SANDAL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ANLEGGSGARTNAR JAN ERIK SANDAL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ANLEGGSGARTNAR JAN ERIK SANDAL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EIGEDOMSSELSKAP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ANLEGGSGARTNAR JAN ERIK SANDAL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Morkafura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6105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07 35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info@jesandal.no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www.jesandal.no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968 284 738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ANLEGGSGARTNAR JAN ERIK SANDAL AS</a:t>
            </a:r>
          </a:p>
        </p:txBody>
      </p:sp>
    </p:spTree>
  </p:cSld>
  <p:clrMapOvr>
    <a:masterClrMapping xmlns:a="http://schemas.openxmlformats.org/drawingml/2006/main"/>
  </p:clrMapOvr>
</p:sld>
</file>