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257ffc3a4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48d8017954a10"/>
  </p:sldMasterIdLst>
  <p:sldIdLst>
    <p:sldId xmlns:r="http://schemas.openxmlformats.org/officeDocument/2006/relationships" id="256" r:id="Rdeac59b53e3d4b57"/>
    <p:sldId xmlns:r="http://schemas.openxmlformats.org/officeDocument/2006/relationships" id="257" r:id="R60977c95d16f4b51"/>
    <p:sldId xmlns:r="http://schemas.openxmlformats.org/officeDocument/2006/relationships" id="258" r:id="R3cb23ea153db409c"/>
    <p:sldId xmlns:r="http://schemas.openxmlformats.org/officeDocument/2006/relationships" id="259" r:id="R9e3ad64f93224325"/>
    <p:sldId xmlns:r="http://schemas.openxmlformats.org/officeDocument/2006/relationships" id="260" r:id="R3e775f3681d541e5"/>
    <p:sldId xmlns:r="http://schemas.openxmlformats.org/officeDocument/2006/relationships" id="261" r:id="Rd769536c5351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48d8017954a10" /><Relationship Type="http://schemas.openxmlformats.org/officeDocument/2006/relationships/slide" Target="/ppt/slides/slide1.xml" Id="Rdeac59b53e3d4b57" /><Relationship Type="http://schemas.openxmlformats.org/officeDocument/2006/relationships/slide" Target="/ppt/slides/slide2.xml" Id="R60977c95d16f4b51" /><Relationship Type="http://schemas.openxmlformats.org/officeDocument/2006/relationships/slide" Target="/ppt/slides/slide3.xml" Id="R3cb23ea153db409c" /><Relationship Type="http://schemas.openxmlformats.org/officeDocument/2006/relationships/slide" Target="/ppt/slides/slide4.xml" Id="R9e3ad64f93224325" /><Relationship Type="http://schemas.openxmlformats.org/officeDocument/2006/relationships/slide" Target="/ppt/slides/slide5.xml" Id="R3e775f3681d541e5" /><Relationship Type="http://schemas.openxmlformats.org/officeDocument/2006/relationships/slide" Target="/ppt/slides/slide6.xml" Id="Rd769536c5351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9414fe635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add40a72d4cb5" /><Relationship Type="http://schemas.openxmlformats.org/officeDocument/2006/relationships/theme" Target="/ppt/slideMasters/theme/theme1.xml" Id="Rff3fabb8460f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add40a72d4c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431906032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c33904a8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bfdbf6294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9d3466fa4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06fc47f5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87bd4e62d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OFOTEN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OFOTEN RØR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RUTA HOLDING AS  –  56,3 %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HENNING PEDERSEN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PEDERSEN  –  21,9 %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968 277 898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OFOTEN RØR AS</a:t>
            </a:r>
          </a:p>
        </p:txBody>
      </p:sp>
    </p:spTree>
  </p:cSld>
  <p:clrMapOvr>
    <a:masterClrMapping xmlns:a="http://schemas.openxmlformats.org/drawingml/2006/main"/>
  </p:clrMapOvr>
</p:sld>
</file>