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5876739d574be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22b555666e4432"/>
  </p:sldMasterIdLst>
  <p:sldIdLst>
    <p:sldId xmlns:r="http://schemas.openxmlformats.org/officeDocument/2006/relationships" id="256" r:id="Rc5b93987cc894f0c"/>
    <p:sldId xmlns:r="http://schemas.openxmlformats.org/officeDocument/2006/relationships" id="257" r:id="R59bb622290be4732"/>
    <p:sldId xmlns:r="http://schemas.openxmlformats.org/officeDocument/2006/relationships" id="258" r:id="R106df7a057c841aa"/>
    <p:sldId xmlns:r="http://schemas.openxmlformats.org/officeDocument/2006/relationships" id="259" r:id="R8d8065854d7b4ae3"/>
    <p:sldId xmlns:r="http://schemas.openxmlformats.org/officeDocument/2006/relationships" id="260" r:id="R315363235ad4497e"/>
    <p:sldId xmlns:r="http://schemas.openxmlformats.org/officeDocument/2006/relationships" id="261" r:id="R560b47e5995946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2b555666e4432" /><Relationship Type="http://schemas.openxmlformats.org/officeDocument/2006/relationships/slide" Target="/ppt/slides/slide1.xml" Id="Rc5b93987cc894f0c" /><Relationship Type="http://schemas.openxmlformats.org/officeDocument/2006/relationships/slide" Target="/ppt/slides/slide2.xml" Id="R59bb622290be4732" /><Relationship Type="http://schemas.openxmlformats.org/officeDocument/2006/relationships/slide" Target="/ppt/slides/slide3.xml" Id="R106df7a057c841aa" /><Relationship Type="http://schemas.openxmlformats.org/officeDocument/2006/relationships/slide" Target="/ppt/slides/slide4.xml" Id="R8d8065854d7b4ae3" /><Relationship Type="http://schemas.openxmlformats.org/officeDocument/2006/relationships/slide" Target="/ppt/slides/slide5.xml" Id="R315363235ad4497e" /><Relationship Type="http://schemas.openxmlformats.org/officeDocument/2006/relationships/slide" Target="/ppt/slides/slide6.xml" Id="R560b47e5995946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9f17f476ec48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28346b2f7478c" /><Relationship Type="http://schemas.openxmlformats.org/officeDocument/2006/relationships/theme" Target="/ppt/slideMasters/theme/theme1.xml" Id="R7e2e989f04b546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628346b2f747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6d361cdea3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51c05062942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39deae13d41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c296799bd4f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b5ba2016341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d518259924b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CAIANO AGENCY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CAIANO AGENCY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2 464 725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216 489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161 643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1 277 373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AGENCY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968 271 679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CAIANO AGENCY AS</a:t>
            </a:r>
          </a:p>
        </p:txBody>
      </p:sp>
    </p:spTree>
  </p:cSld>
  <p:clrMapOvr>
    <a:masterClrMapping xmlns:a="http://schemas.openxmlformats.org/drawingml/2006/main"/>
  </p:clrMapOvr>
</p:sld>
</file>