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dbb8b88e81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5c2c1211344171"/>
  </p:sldMasterIdLst>
  <p:sldIdLst>
    <p:sldId xmlns:r="http://schemas.openxmlformats.org/officeDocument/2006/relationships" id="256" r:id="Rb3272f7461944308"/>
    <p:sldId xmlns:r="http://schemas.openxmlformats.org/officeDocument/2006/relationships" id="257" r:id="Rb508b6815b2c4986"/>
    <p:sldId xmlns:r="http://schemas.openxmlformats.org/officeDocument/2006/relationships" id="258" r:id="R6ed051bec98e4bb1"/>
    <p:sldId xmlns:r="http://schemas.openxmlformats.org/officeDocument/2006/relationships" id="259" r:id="R93c8b83688db4c85"/>
    <p:sldId xmlns:r="http://schemas.openxmlformats.org/officeDocument/2006/relationships" id="260" r:id="Rc8c37759c2b54b8f"/>
    <p:sldId xmlns:r="http://schemas.openxmlformats.org/officeDocument/2006/relationships" id="261" r:id="R2fcd95db3b4f4dda"/>
    <p:sldId xmlns:r="http://schemas.openxmlformats.org/officeDocument/2006/relationships" id="262" r:id="R379804a8cd9d41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c2c1211344171" /><Relationship Type="http://schemas.openxmlformats.org/officeDocument/2006/relationships/slide" Target="/ppt/slides/slide1.xml" Id="Rb3272f7461944308" /><Relationship Type="http://schemas.openxmlformats.org/officeDocument/2006/relationships/slide" Target="/ppt/slides/slide2.xml" Id="Rb508b6815b2c4986" /><Relationship Type="http://schemas.openxmlformats.org/officeDocument/2006/relationships/slide" Target="/ppt/slides/slide3.xml" Id="R6ed051bec98e4bb1" /><Relationship Type="http://schemas.openxmlformats.org/officeDocument/2006/relationships/slide" Target="/ppt/slides/slide4.xml" Id="R93c8b83688db4c85" /><Relationship Type="http://schemas.openxmlformats.org/officeDocument/2006/relationships/slide" Target="/ppt/slides/slide5.xml" Id="Rc8c37759c2b54b8f" /><Relationship Type="http://schemas.openxmlformats.org/officeDocument/2006/relationships/slide" Target="/ppt/slides/slide6.xml" Id="R2fcd95db3b4f4dda" /><Relationship Type="http://schemas.openxmlformats.org/officeDocument/2006/relationships/slide" Target="/ppt/slides/slide7.xml" Id="R379804a8cd9d41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12c49dd3941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3325d772749ce" /><Relationship Type="http://schemas.openxmlformats.org/officeDocument/2006/relationships/theme" Target="/ppt/slideMasters/theme/theme1.xml" Id="Ra82a2e6682f8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33325d772749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b428942184c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2667c86c40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1457930fd48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fbe96b9ce4c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46db9c69e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1c6eeefe94e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a225190b8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HEGLE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HEGLE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HEGLE REGNSKAP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HEGLE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HEGLE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HEGLE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11 682 991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872 344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488 388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1 742 393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5 289 853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HEGLE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AKSELSEN UTVIKLING AS  –  42,1 %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AKSELSEN UTVIKLING AS  –  30,5 %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HEGLE LARS PETTER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HEGLE REGNSKAP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HEGLE REGNSKAP AS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HEGLE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Tverradkomsten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46 60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firmapost@hegle-regnskap.no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968 267 000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HEGLE REGNSKAP AS</a:t>
            </a:r>
          </a:p>
        </p:txBody>
      </p:sp>
    </p:spTree>
  </p:cSld>
  <p:clrMapOvr>
    <a:masterClrMapping xmlns:a="http://schemas.openxmlformats.org/drawingml/2006/main"/>
  </p:clrMapOvr>
</p:sld>
</file>