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e469c1917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919a2807ae42e9"/>
  </p:sldMasterIdLst>
  <p:sldIdLst>
    <p:sldId xmlns:r="http://schemas.openxmlformats.org/officeDocument/2006/relationships" id="256" r:id="Re6500529037943ea"/>
    <p:sldId xmlns:r="http://schemas.openxmlformats.org/officeDocument/2006/relationships" id="257" r:id="Rd53d918b959a4407"/>
    <p:sldId xmlns:r="http://schemas.openxmlformats.org/officeDocument/2006/relationships" id="258" r:id="R344fbf41ce464490"/>
    <p:sldId xmlns:r="http://schemas.openxmlformats.org/officeDocument/2006/relationships" id="259" r:id="R0d3840c82cb24bbb"/>
    <p:sldId xmlns:r="http://schemas.openxmlformats.org/officeDocument/2006/relationships" id="260" r:id="R10c2022e39804553"/>
    <p:sldId xmlns:r="http://schemas.openxmlformats.org/officeDocument/2006/relationships" id="261" r:id="Rff5220e21fdb4e46"/>
    <p:sldId xmlns:r="http://schemas.openxmlformats.org/officeDocument/2006/relationships" id="262" r:id="Recc9167fcfef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19a2807ae42e9" /><Relationship Type="http://schemas.openxmlformats.org/officeDocument/2006/relationships/slide" Target="/ppt/slides/slide1.xml" Id="Re6500529037943ea" /><Relationship Type="http://schemas.openxmlformats.org/officeDocument/2006/relationships/slide" Target="/ppt/slides/slide2.xml" Id="Rd53d918b959a4407" /><Relationship Type="http://schemas.openxmlformats.org/officeDocument/2006/relationships/slide" Target="/ppt/slides/slide3.xml" Id="R344fbf41ce464490" /><Relationship Type="http://schemas.openxmlformats.org/officeDocument/2006/relationships/slide" Target="/ppt/slides/slide4.xml" Id="R0d3840c82cb24bbb" /><Relationship Type="http://schemas.openxmlformats.org/officeDocument/2006/relationships/slide" Target="/ppt/slides/slide5.xml" Id="R10c2022e39804553" /><Relationship Type="http://schemas.openxmlformats.org/officeDocument/2006/relationships/slide" Target="/ppt/slides/slide6.xml" Id="Rff5220e21fdb4e46" /><Relationship Type="http://schemas.openxmlformats.org/officeDocument/2006/relationships/slide" Target="/ppt/slides/slide7.xml" Id="Recc9167fcfef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4512844c74c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1ba43d49a42fe" /><Relationship Type="http://schemas.openxmlformats.org/officeDocument/2006/relationships/theme" Target="/ppt/slideMasters/theme/theme1.xml" Id="R89cf22d3da1e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1ba43d49a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e800b80a7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8f1501ad9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962c7e223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db52758940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03b3207004b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cbecd4367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adfa519a4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SIGERFJORD 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SIGERFJORD SAND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−533 846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1 378 768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BULLDOZER MASKINLAG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968 263 935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SIGERFJORD SAND AS</a:t>
            </a:r>
          </a:p>
        </p:txBody>
      </p:sp>
    </p:spTree>
  </p:cSld>
  <p:clrMapOvr>
    <a:masterClrMapping xmlns:a="http://schemas.openxmlformats.org/drawingml/2006/main"/>
  </p:clrMapOvr>
</p:sld>
</file>