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1458b645714d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5e0e016d3a44c7"/>
  </p:sldMasterIdLst>
  <p:sldIdLst>
    <p:sldId xmlns:r="http://schemas.openxmlformats.org/officeDocument/2006/relationships" id="256" r:id="Rfacec64a53e94bd1"/>
    <p:sldId xmlns:r="http://schemas.openxmlformats.org/officeDocument/2006/relationships" id="257" r:id="Rfcd10bf6cce84eee"/>
    <p:sldId xmlns:r="http://schemas.openxmlformats.org/officeDocument/2006/relationships" id="258" r:id="Rc09f09baf2d8496c"/>
    <p:sldId xmlns:r="http://schemas.openxmlformats.org/officeDocument/2006/relationships" id="259" r:id="Ra199f5fe89f747b7"/>
    <p:sldId xmlns:r="http://schemas.openxmlformats.org/officeDocument/2006/relationships" id="260" r:id="R825f39f3f9fd4308"/>
    <p:sldId xmlns:r="http://schemas.openxmlformats.org/officeDocument/2006/relationships" id="261" r:id="R8c460147c25e41ea"/>
    <p:sldId xmlns:r="http://schemas.openxmlformats.org/officeDocument/2006/relationships" id="262" r:id="Re364a112929a40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5e0e016d3a44c7" /><Relationship Type="http://schemas.openxmlformats.org/officeDocument/2006/relationships/slide" Target="/ppt/slides/slide1.xml" Id="Rfacec64a53e94bd1" /><Relationship Type="http://schemas.openxmlformats.org/officeDocument/2006/relationships/slide" Target="/ppt/slides/slide2.xml" Id="Rfcd10bf6cce84eee" /><Relationship Type="http://schemas.openxmlformats.org/officeDocument/2006/relationships/slide" Target="/ppt/slides/slide3.xml" Id="Rc09f09baf2d8496c" /><Relationship Type="http://schemas.openxmlformats.org/officeDocument/2006/relationships/slide" Target="/ppt/slides/slide4.xml" Id="Ra199f5fe89f747b7" /><Relationship Type="http://schemas.openxmlformats.org/officeDocument/2006/relationships/slide" Target="/ppt/slides/slide5.xml" Id="R825f39f3f9fd4308" /><Relationship Type="http://schemas.openxmlformats.org/officeDocument/2006/relationships/slide" Target="/ppt/slides/slide6.xml" Id="R8c460147c25e41ea" /><Relationship Type="http://schemas.openxmlformats.org/officeDocument/2006/relationships/slide" Target="/ppt/slides/slide7.xml" Id="Re364a112929a40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c21357332c4d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b1d5ce54b49cf" /><Relationship Type="http://schemas.openxmlformats.org/officeDocument/2006/relationships/theme" Target="/ppt/slideMasters/theme/theme1.xml" Id="Rb3e7c99b1ef247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8b1d5ce54b49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40ea6d10614d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69ea5016047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716cb908fd42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98901ec7448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168803f374b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29050d6f0549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ed697bb794b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VATEK VARME OG ENERGITEKNIKK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VATEK VARME OG ENERGITEKNIKK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VATEK VARME OG ENERGITEKNIKK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VATEK VARME OG ENERGITEKNIKK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VATEK VARME OG ENERGITEKNIKK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VATEK VARME OG ENERGITEKNIKK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10 101 065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4 723 991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11 453 964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VATEK VARME OG ENERGITEKNIKK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LANDEKIL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RÆKSTAD BJERKE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VATEK VARME OG ENERGITEKNIKK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Persveien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15 02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968 252 453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VATEK VARME OG ENERGITEKNIKK AS</a:t>
            </a:r>
          </a:p>
        </p:txBody>
      </p:sp>
    </p:spTree>
  </p:cSld>
  <p:clrMapOvr>
    <a:masterClrMapping xmlns:a="http://schemas.openxmlformats.org/drawingml/2006/main"/>
  </p:clrMapOvr>
</p:sld>
</file>