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07e0a3d07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679c94e791498e"/>
  </p:sldMasterIdLst>
  <p:sldIdLst>
    <p:sldId xmlns:r="http://schemas.openxmlformats.org/officeDocument/2006/relationships" id="256" r:id="R5482ea696fac4364"/>
    <p:sldId xmlns:r="http://schemas.openxmlformats.org/officeDocument/2006/relationships" id="257" r:id="R39876e61481845e8"/>
    <p:sldId xmlns:r="http://schemas.openxmlformats.org/officeDocument/2006/relationships" id="258" r:id="Rddcbcc9faedf4a4b"/>
    <p:sldId xmlns:r="http://schemas.openxmlformats.org/officeDocument/2006/relationships" id="259" r:id="Rd4d189b1a7ca4aa3"/>
    <p:sldId xmlns:r="http://schemas.openxmlformats.org/officeDocument/2006/relationships" id="260" r:id="R031e3ba43a324aa5"/>
    <p:sldId xmlns:r="http://schemas.openxmlformats.org/officeDocument/2006/relationships" id="261" r:id="R41ab6740343b4163"/>
    <p:sldId xmlns:r="http://schemas.openxmlformats.org/officeDocument/2006/relationships" id="262" r:id="R02b53994c82040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79c94e791498e" /><Relationship Type="http://schemas.openxmlformats.org/officeDocument/2006/relationships/slide" Target="/ppt/slides/slide1.xml" Id="R5482ea696fac4364" /><Relationship Type="http://schemas.openxmlformats.org/officeDocument/2006/relationships/slide" Target="/ppt/slides/slide2.xml" Id="R39876e61481845e8" /><Relationship Type="http://schemas.openxmlformats.org/officeDocument/2006/relationships/slide" Target="/ppt/slides/slide3.xml" Id="Rddcbcc9faedf4a4b" /><Relationship Type="http://schemas.openxmlformats.org/officeDocument/2006/relationships/slide" Target="/ppt/slides/slide4.xml" Id="Rd4d189b1a7ca4aa3" /><Relationship Type="http://schemas.openxmlformats.org/officeDocument/2006/relationships/slide" Target="/ppt/slides/slide5.xml" Id="R031e3ba43a324aa5" /><Relationship Type="http://schemas.openxmlformats.org/officeDocument/2006/relationships/slide" Target="/ppt/slides/slide6.xml" Id="R41ab6740343b4163" /><Relationship Type="http://schemas.openxmlformats.org/officeDocument/2006/relationships/slide" Target="/ppt/slides/slide7.xml" Id="R02b53994c82040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141589927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cac2c21524726" /><Relationship Type="http://schemas.openxmlformats.org/officeDocument/2006/relationships/theme" Target="/ppt/slideMasters/theme/theme1.xml" Id="R06d72ab9748541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cac2c2152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f7a3affd6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25d98607e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d2b7e5b1044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f9ccfcc9d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40765c384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0990bd46b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07566131b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GUSTAV-ANKER AMUNDSEN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GUSTAV-ANKER AMUNDSEN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565 189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6 198 853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6 204 453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GUSTAV AMUND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KRISTIN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GUSTAV ANDERS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VEGARD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HOLM-AMUNDSEN MARIUS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GUSTAV AMUND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Asalveien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37 54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gustav.amundsen@epost.no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968 236 997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GUSTAV-ANKER AMUNDSEN AS</a:t>
            </a:r>
          </a:p>
        </p:txBody>
      </p:sp>
    </p:spTree>
  </p:cSld>
  <p:clrMapOvr>
    <a:masterClrMapping xmlns:a="http://schemas.openxmlformats.org/drawingml/2006/main"/>
  </p:clrMapOvr>
</p:sld>
</file>