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52b9417898b476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764d8d0fe004e8c"/>
  </p:sldMasterIdLst>
  <p:sldIdLst>
    <p:sldId xmlns:r="http://schemas.openxmlformats.org/officeDocument/2006/relationships" id="256" r:id="Ra186a545b8cd4a06"/>
    <p:sldId xmlns:r="http://schemas.openxmlformats.org/officeDocument/2006/relationships" id="257" r:id="Rf8fafcec820a4af5"/>
    <p:sldId xmlns:r="http://schemas.openxmlformats.org/officeDocument/2006/relationships" id="258" r:id="Ra66400fabb294790"/>
    <p:sldId xmlns:r="http://schemas.openxmlformats.org/officeDocument/2006/relationships" id="259" r:id="Ra411037e26c74a09"/>
    <p:sldId xmlns:r="http://schemas.openxmlformats.org/officeDocument/2006/relationships" id="260" r:id="Rbaeb53888f14413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64d8d0fe004e8c" /><Relationship Type="http://schemas.openxmlformats.org/officeDocument/2006/relationships/slide" Target="/ppt/slides/slide1.xml" Id="Ra186a545b8cd4a06" /><Relationship Type="http://schemas.openxmlformats.org/officeDocument/2006/relationships/slide" Target="/ppt/slides/slide2.xml" Id="Rf8fafcec820a4af5" /><Relationship Type="http://schemas.openxmlformats.org/officeDocument/2006/relationships/slide" Target="/ppt/slides/slide3.xml" Id="Ra66400fabb294790" /><Relationship Type="http://schemas.openxmlformats.org/officeDocument/2006/relationships/slide" Target="/ppt/slides/slide4.xml" Id="Ra411037e26c74a09" /><Relationship Type="http://schemas.openxmlformats.org/officeDocument/2006/relationships/slide" Target="/ppt/slides/slide5.xml" Id="Rbaeb53888f14413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32ceefab9e40a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2cdb6a5c4445e3" /><Relationship Type="http://schemas.openxmlformats.org/officeDocument/2006/relationships/theme" Target="/ppt/slideMasters/theme/theme1.xml" Id="R16ef1cfddbc942a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f2cdb6a5c4445e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acf8a7703d4bf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ab50036c47409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716ea6b9c94a4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803707ad91485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dc955c9bdc41b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NYBOCO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NYBOCO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NYBOCO EIENDOM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NYBOCO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NYBOCO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NYBOCO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968 232 533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NYBOCO EIENDOM AS</a:t>
            </a:r>
          </a:p>
        </p:txBody>
      </p:sp>
    </p:spTree>
  </p:cSld>
  <p:clrMapOvr>
    <a:masterClrMapping xmlns:a="http://schemas.openxmlformats.org/drawingml/2006/main"/>
  </p:clrMapOvr>
</p:sld>
</file>