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4c8b3ba6e842b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23b5c6fb0674487"/>
  </p:sldMasterIdLst>
  <p:sldIdLst>
    <p:sldId xmlns:r="http://schemas.openxmlformats.org/officeDocument/2006/relationships" id="256" r:id="Rbb59925ac4694b9c"/>
    <p:sldId xmlns:r="http://schemas.openxmlformats.org/officeDocument/2006/relationships" id="257" r:id="R8b58650c9e3e487d"/>
    <p:sldId xmlns:r="http://schemas.openxmlformats.org/officeDocument/2006/relationships" id="258" r:id="R6c6fc39a36cd4a81"/>
    <p:sldId xmlns:r="http://schemas.openxmlformats.org/officeDocument/2006/relationships" id="259" r:id="R8c238465e8064971"/>
    <p:sldId xmlns:r="http://schemas.openxmlformats.org/officeDocument/2006/relationships" id="260" r:id="R7a6ef03f444f45df"/>
    <p:sldId xmlns:r="http://schemas.openxmlformats.org/officeDocument/2006/relationships" id="261" r:id="Rd033b90f7f3b437d"/>
    <p:sldId xmlns:r="http://schemas.openxmlformats.org/officeDocument/2006/relationships" id="262" r:id="Rfa312d548f9249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3b5c6fb0674487" /><Relationship Type="http://schemas.openxmlformats.org/officeDocument/2006/relationships/slide" Target="/ppt/slides/slide1.xml" Id="Rbb59925ac4694b9c" /><Relationship Type="http://schemas.openxmlformats.org/officeDocument/2006/relationships/slide" Target="/ppt/slides/slide2.xml" Id="R8b58650c9e3e487d" /><Relationship Type="http://schemas.openxmlformats.org/officeDocument/2006/relationships/slide" Target="/ppt/slides/slide3.xml" Id="R6c6fc39a36cd4a81" /><Relationship Type="http://schemas.openxmlformats.org/officeDocument/2006/relationships/slide" Target="/ppt/slides/slide4.xml" Id="R8c238465e8064971" /><Relationship Type="http://schemas.openxmlformats.org/officeDocument/2006/relationships/slide" Target="/ppt/slides/slide5.xml" Id="R7a6ef03f444f45df" /><Relationship Type="http://schemas.openxmlformats.org/officeDocument/2006/relationships/slide" Target="/ppt/slides/slide6.xml" Id="Rd033b90f7f3b437d" /><Relationship Type="http://schemas.openxmlformats.org/officeDocument/2006/relationships/slide" Target="/ppt/slides/slide7.xml" Id="Rfa312d548f9249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a6205feb434cf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c51c18f81f45c9" /><Relationship Type="http://schemas.openxmlformats.org/officeDocument/2006/relationships/theme" Target="/ppt/slideMasters/theme/theme1.xml" Id="R0fd8edc1096249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c51c18f81f45c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8613bb151f4bb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28fc4992204f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aa5922b08142f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c74ea6a12742b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c50ac27a4c455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9393058a1e41d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69867bd094418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BYÅSEN FINANS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BYÅSEN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BYÅSEN FINANS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BYÅSEN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BYÅSEN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BYÅSEN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−96 158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715 731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4 616 758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8 985 419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BYÅSEN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EIDSVIG ERIK DEVOLD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BYÅSEN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Bølerveien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0690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27 43 91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968 230 956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BYÅSEN FINANS AS</a:t>
            </a:r>
          </a:p>
        </p:txBody>
      </p:sp>
    </p:spTree>
  </p:cSld>
  <p:clrMapOvr>
    <a:masterClrMapping xmlns:a="http://schemas.openxmlformats.org/drawingml/2006/main"/>
  </p:clrMapOvr>
</p:sld>
</file>