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76f2d9edfc4c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bdc0245faa4ad8"/>
  </p:sldMasterIdLst>
  <p:sldIdLst>
    <p:sldId xmlns:r="http://schemas.openxmlformats.org/officeDocument/2006/relationships" id="256" r:id="R895d870192364dca"/>
    <p:sldId xmlns:r="http://schemas.openxmlformats.org/officeDocument/2006/relationships" id="257" r:id="Rd33631b77adf4497"/>
    <p:sldId xmlns:r="http://schemas.openxmlformats.org/officeDocument/2006/relationships" id="258" r:id="Rc09defe1e8b34092"/>
    <p:sldId xmlns:r="http://schemas.openxmlformats.org/officeDocument/2006/relationships" id="259" r:id="Rdb3125775221427a"/>
    <p:sldId xmlns:r="http://schemas.openxmlformats.org/officeDocument/2006/relationships" id="260" r:id="R7c59504d37fe4486"/>
    <p:sldId xmlns:r="http://schemas.openxmlformats.org/officeDocument/2006/relationships" id="261" r:id="Rbca193f7c5c94179"/>
    <p:sldId xmlns:r="http://schemas.openxmlformats.org/officeDocument/2006/relationships" id="262" r:id="Rb64dfab9e0804d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bdc0245faa4ad8" /><Relationship Type="http://schemas.openxmlformats.org/officeDocument/2006/relationships/slide" Target="/ppt/slides/slide1.xml" Id="R895d870192364dca" /><Relationship Type="http://schemas.openxmlformats.org/officeDocument/2006/relationships/slide" Target="/ppt/slides/slide2.xml" Id="Rd33631b77adf4497" /><Relationship Type="http://schemas.openxmlformats.org/officeDocument/2006/relationships/slide" Target="/ppt/slides/slide3.xml" Id="Rc09defe1e8b34092" /><Relationship Type="http://schemas.openxmlformats.org/officeDocument/2006/relationships/slide" Target="/ppt/slides/slide4.xml" Id="Rdb3125775221427a" /><Relationship Type="http://schemas.openxmlformats.org/officeDocument/2006/relationships/slide" Target="/ppt/slides/slide5.xml" Id="R7c59504d37fe4486" /><Relationship Type="http://schemas.openxmlformats.org/officeDocument/2006/relationships/slide" Target="/ppt/slides/slide6.xml" Id="Rbca193f7c5c94179" /><Relationship Type="http://schemas.openxmlformats.org/officeDocument/2006/relationships/slide" Target="/ppt/slides/slide7.xml" Id="Rb64dfab9e0804d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bd5caf236543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72d53616247fa" /><Relationship Type="http://schemas.openxmlformats.org/officeDocument/2006/relationships/theme" Target="/ppt/slideMasters/theme/theme1.xml" Id="Red253a67f9ea4d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b72d53616247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e26b9c7574e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062e1b2d844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9cf517f5e4c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bb53add5746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79aa1eaf74c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d28fa8ad348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1b8e35b454f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HAALAND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10 561 741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254 436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−23 934 218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34 197 260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171 814 029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FCI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ANNABETH AS  –  24,5 %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NINA HAALAND AS  –  24,5 %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MERKANTIL HOLDING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Søderlundmyra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8622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968 194 933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HOLDING AS</a:t>
            </a:r>
          </a:p>
        </p:txBody>
      </p:sp>
    </p:spTree>
  </p:cSld>
  <p:clrMapOvr>
    <a:masterClrMapping xmlns:a="http://schemas.openxmlformats.org/drawingml/2006/main"/>
  </p:clrMapOvr>
</p:sld>
</file>